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30" r:id="rId3"/>
    <p:sldMasterId id="2147483742" r:id="rId4"/>
    <p:sldMasterId id="2147483754" r:id="rId5"/>
  </p:sldMasterIdLst>
  <p:handoutMasterIdLst>
    <p:handoutMasterId r:id="rId29"/>
  </p:handoutMasterIdLst>
  <p:sldIdLst>
    <p:sldId id="308" r:id="rId6"/>
    <p:sldId id="1282" r:id="rId7"/>
    <p:sldId id="260" r:id="rId8"/>
    <p:sldId id="259" r:id="rId9"/>
    <p:sldId id="1277" r:id="rId10"/>
    <p:sldId id="1278" r:id="rId11"/>
    <p:sldId id="1279" r:id="rId12"/>
    <p:sldId id="1280" r:id="rId13"/>
    <p:sldId id="1281" r:id="rId14"/>
    <p:sldId id="1283" r:id="rId15"/>
    <p:sldId id="256" r:id="rId16"/>
    <p:sldId id="1270" r:id="rId17"/>
    <p:sldId id="1255" r:id="rId18"/>
    <p:sldId id="284" r:id="rId19"/>
    <p:sldId id="285" r:id="rId20"/>
    <p:sldId id="1271" r:id="rId21"/>
    <p:sldId id="300" r:id="rId22"/>
    <p:sldId id="301" r:id="rId23"/>
    <p:sldId id="1272" r:id="rId24"/>
    <p:sldId id="1273" r:id="rId25"/>
    <p:sldId id="1274" r:id="rId26"/>
    <p:sldId id="1275" r:id="rId27"/>
    <p:sldId id="1276" r:id="rId28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221"/>
    <a:srgbClr val="0F1519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56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C551B9-07D6-AF78-8A73-2EEEC95CB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C0426-DCE3-51F9-5B34-556219C110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fld id="{536E5286-E174-4418-BA71-FB843CC624D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95EC6-C2CD-11BD-13A6-3E60872E92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2A917-6D1A-50D8-33F3-08C1760541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fld id="{3C11E03B-A2AD-4E0A-9A50-CD52489A91D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0417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013BAA2B-AF5F-486E-0789-DB67A72CBBDA}"/>
              </a:ext>
            </a:extLst>
          </p:cNvPr>
          <p:cNvSpPr/>
          <p:nvPr userDrawn="1"/>
        </p:nvSpPr>
        <p:spPr>
          <a:xfrm>
            <a:off x="1305339" y="808383"/>
            <a:ext cx="9607826" cy="5334000"/>
          </a:xfrm>
          <a:custGeom>
            <a:avLst/>
            <a:gdLst>
              <a:gd name="connsiteX0" fmla="*/ 889018 w 9607826"/>
              <a:gd name="connsiteY0" fmla="*/ 0 h 5334000"/>
              <a:gd name="connsiteX1" fmla="*/ 9607826 w 9607826"/>
              <a:gd name="connsiteY1" fmla="*/ 0 h 5334000"/>
              <a:gd name="connsiteX2" fmla="*/ 9607826 w 9607826"/>
              <a:gd name="connsiteY2" fmla="*/ 0 h 5334000"/>
              <a:gd name="connsiteX3" fmla="*/ 9607826 w 9607826"/>
              <a:gd name="connsiteY3" fmla="*/ 4444982 h 5334000"/>
              <a:gd name="connsiteX4" fmla="*/ 8718808 w 9607826"/>
              <a:gd name="connsiteY4" fmla="*/ 5334000 h 5334000"/>
              <a:gd name="connsiteX5" fmla="*/ 0 w 9607826"/>
              <a:gd name="connsiteY5" fmla="*/ 5334000 h 5334000"/>
              <a:gd name="connsiteX6" fmla="*/ 0 w 9607826"/>
              <a:gd name="connsiteY6" fmla="*/ 5334000 h 5334000"/>
              <a:gd name="connsiteX7" fmla="*/ 0 w 9607826"/>
              <a:gd name="connsiteY7" fmla="*/ 889018 h 5334000"/>
              <a:gd name="connsiteX8" fmla="*/ 889018 w 9607826"/>
              <a:gd name="connsiteY8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7826" h="5334000" fill="none" extrusionOk="0">
                <a:moveTo>
                  <a:pt x="889018" y="0"/>
                </a:moveTo>
                <a:cubicBezTo>
                  <a:pt x="4320277" y="-79213"/>
                  <a:pt x="7975282" y="127324"/>
                  <a:pt x="9607826" y="0"/>
                </a:cubicBezTo>
                <a:lnTo>
                  <a:pt x="9607826" y="0"/>
                </a:lnTo>
                <a:cubicBezTo>
                  <a:pt x="9746770" y="994564"/>
                  <a:pt x="9730443" y="2391412"/>
                  <a:pt x="9607826" y="4444982"/>
                </a:cubicBezTo>
                <a:cubicBezTo>
                  <a:pt x="9600030" y="4966935"/>
                  <a:pt x="9198192" y="5330669"/>
                  <a:pt x="8718808" y="5334000"/>
                </a:cubicBezTo>
                <a:cubicBezTo>
                  <a:pt x="4497784" y="5190597"/>
                  <a:pt x="4064658" y="5485801"/>
                  <a:pt x="0" y="5334000"/>
                </a:cubicBezTo>
                <a:lnTo>
                  <a:pt x="0" y="5334000"/>
                </a:lnTo>
                <a:cubicBezTo>
                  <a:pt x="33321" y="4435427"/>
                  <a:pt x="-108864" y="2080785"/>
                  <a:pt x="0" y="889018"/>
                </a:cubicBezTo>
                <a:cubicBezTo>
                  <a:pt x="-15500" y="415636"/>
                  <a:pt x="379086" y="-67325"/>
                  <a:pt x="889018" y="0"/>
                </a:cubicBezTo>
                <a:close/>
              </a:path>
              <a:path w="9607826" h="5334000" stroke="0" extrusionOk="0">
                <a:moveTo>
                  <a:pt x="889018" y="0"/>
                </a:moveTo>
                <a:cubicBezTo>
                  <a:pt x="3470710" y="-24257"/>
                  <a:pt x="8571664" y="-85050"/>
                  <a:pt x="9607826" y="0"/>
                </a:cubicBezTo>
                <a:lnTo>
                  <a:pt x="9607826" y="0"/>
                </a:lnTo>
                <a:cubicBezTo>
                  <a:pt x="9460454" y="463691"/>
                  <a:pt x="9479826" y="3071340"/>
                  <a:pt x="9607826" y="4444982"/>
                </a:cubicBezTo>
                <a:cubicBezTo>
                  <a:pt x="9672178" y="4894295"/>
                  <a:pt x="9218794" y="5304065"/>
                  <a:pt x="8718808" y="5334000"/>
                </a:cubicBezTo>
                <a:cubicBezTo>
                  <a:pt x="5181447" y="5434871"/>
                  <a:pt x="1832581" y="5324216"/>
                  <a:pt x="0" y="5334000"/>
                </a:cubicBezTo>
                <a:lnTo>
                  <a:pt x="0" y="5334000"/>
                </a:lnTo>
                <a:cubicBezTo>
                  <a:pt x="-123086" y="3775868"/>
                  <a:pt x="26084" y="2877288"/>
                  <a:pt x="0" y="889018"/>
                </a:cubicBezTo>
                <a:cubicBezTo>
                  <a:pt x="2748" y="392139"/>
                  <a:pt x="371756" y="-51216"/>
                  <a:pt x="88901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549073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8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F0AF-8DE1-43F0-8BD8-03CEF28A0E99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2A-7523-4D53-9A3D-89B8B412BAD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191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F0AF-8DE1-43F0-8BD8-03CEF28A0E99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2A-7523-4D53-9A3D-89B8B412BAD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6025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0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1122364"/>
            <a:ext cx="10515600" cy="2387601"/>
          </a:xfrm>
          <a:prstGeom prst="rect">
            <a:avLst/>
          </a:prstGeom>
        </p:spPr>
        <p:txBody>
          <a:bodyPr anchor="b"/>
          <a:lstStyle>
            <a:lvl1pPr algn="ctr" rtl="1"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3602039"/>
            <a:ext cx="105156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0728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5081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57778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4477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64571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 defTabSz="514313">
              <a:defRPr sz="3375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6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44"/>
            <a:ext cx="9144000" cy="16557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57155" algn="ctr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514312" algn="ctr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771468" algn="ctr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028624" algn="ctr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2007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 lIns="45718" tIns="45718" rIns="45718" bIns="45718"/>
          <a:lstStyle>
            <a:lvl1pPr defTabSz="514313">
              <a:defRPr sz="2475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72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128578" indent="-128578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9268" indent="-142113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94320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51477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08633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7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2298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6AC5F21-5F1F-7DFB-E69C-CCED63FC71D7}"/>
              </a:ext>
            </a:extLst>
          </p:cNvPr>
          <p:cNvSpPr/>
          <p:nvPr userDrawn="1"/>
        </p:nvSpPr>
        <p:spPr>
          <a:xfrm>
            <a:off x="752061" y="1921565"/>
            <a:ext cx="10452652" cy="4571310"/>
          </a:xfrm>
          <a:custGeom>
            <a:avLst/>
            <a:gdLst>
              <a:gd name="connsiteX0" fmla="*/ 761900 w 10452652"/>
              <a:gd name="connsiteY0" fmla="*/ 0 h 4571310"/>
              <a:gd name="connsiteX1" fmla="*/ 10452652 w 10452652"/>
              <a:gd name="connsiteY1" fmla="*/ 0 h 4571310"/>
              <a:gd name="connsiteX2" fmla="*/ 10452652 w 10452652"/>
              <a:gd name="connsiteY2" fmla="*/ 0 h 4571310"/>
              <a:gd name="connsiteX3" fmla="*/ 10452652 w 10452652"/>
              <a:gd name="connsiteY3" fmla="*/ 3809410 h 4571310"/>
              <a:gd name="connsiteX4" fmla="*/ 9690752 w 10452652"/>
              <a:gd name="connsiteY4" fmla="*/ 4571310 h 4571310"/>
              <a:gd name="connsiteX5" fmla="*/ 0 w 10452652"/>
              <a:gd name="connsiteY5" fmla="*/ 4571310 h 4571310"/>
              <a:gd name="connsiteX6" fmla="*/ 0 w 10452652"/>
              <a:gd name="connsiteY6" fmla="*/ 4571310 h 4571310"/>
              <a:gd name="connsiteX7" fmla="*/ 0 w 10452652"/>
              <a:gd name="connsiteY7" fmla="*/ 761900 h 4571310"/>
              <a:gd name="connsiteX8" fmla="*/ 761900 w 10452652"/>
              <a:gd name="connsiteY8" fmla="*/ 0 h 457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2652" h="4571310" fill="none" extrusionOk="0">
                <a:moveTo>
                  <a:pt x="761900" y="0"/>
                </a:moveTo>
                <a:cubicBezTo>
                  <a:pt x="3007934" y="-79213"/>
                  <a:pt x="7015948" y="127324"/>
                  <a:pt x="10452652" y="0"/>
                </a:cubicBezTo>
                <a:lnTo>
                  <a:pt x="10452652" y="0"/>
                </a:lnTo>
                <a:cubicBezTo>
                  <a:pt x="10591596" y="1003161"/>
                  <a:pt x="10575269" y="2581887"/>
                  <a:pt x="10452652" y="3809410"/>
                </a:cubicBezTo>
                <a:cubicBezTo>
                  <a:pt x="10440347" y="4279069"/>
                  <a:pt x="10069936" y="4559370"/>
                  <a:pt x="9690752" y="4571310"/>
                </a:cubicBezTo>
                <a:cubicBezTo>
                  <a:pt x="7707890" y="4427907"/>
                  <a:pt x="2161938" y="4723111"/>
                  <a:pt x="0" y="4571310"/>
                </a:cubicBezTo>
                <a:lnTo>
                  <a:pt x="0" y="4571310"/>
                </a:lnTo>
                <a:cubicBezTo>
                  <a:pt x="33321" y="3921388"/>
                  <a:pt x="-108864" y="1867601"/>
                  <a:pt x="0" y="761900"/>
                </a:cubicBezTo>
                <a:cubicBezTo>
                  <a:pt x="-22481" y="366655"/>
                  <a:pt x="322899" y="-64744"/>
                  <a:pt x="761900" y="0"/>
                </a:cubicBezTo>
                <a:close/>
              </a:path>
              <a:path w="10452652" h="4571310" stroke="0" extrusionOk="0">
                <a:moveTo>
                  <a:pt x="761900" y="0"/>
                </a:moveTo>
                <a:cubicBezTo>
                  <a:pt x="3874116" y="-24257"/>
                  <a:pt x="8426998" y="-85050"/>
                  <a:pt x="10452652" y="0"/>
                </a:cubicBezTo>
                <a:lnTo>
                  <a:pt x="10452652" y="0"/>
                </a:lnTo>
                <a:cubicBezTo>
                  <a:pt x="10305280" y="733145"/>
                  <a:pt x="10324652" y="3345224"/>
                  <a:pt x="10452652" y="3809410"/>
                </a:cubicBezTo>
                <a:cubicBezTo>
                  <a:pt x="10507953" y="4194380"/>
                  <a:pt x="10133913" y="4496852"/>
                  <a:pt x="9690752" y="4571310"/>
                </a:cubicBezTo>
                <a:cubicBezTo>
                  <a:pt x="5133513" y="4672181"/>
                  <a:pt x="4665383" y="4561526"/>
                  <a:pt x="0" y="4571310"/>
                </a:cubicBezTo>
                <a:lnTo>
                  <a:pt x="0" y="4571310"/>
                </a:lnTo>
                <a:cubicBezTo>
                  <a:pt x="-123086" y="3060854"/>
                  <a:pt x="26084" y="2055962"/>
                  <a:pt x="0" y="761900"/>
                </a:cubicBezTo>
                <a:cubicBezTo>
                  <a:pt x="33523" y="269291"/>
                  <a:pt x="326029" y="-29408"/>
                  <a:pt x="76190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549073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422F615F-847F-F229-3343-20B89F6B609C}"/>
              </a:ext>
            </a:extLst>
          </p:cNvPr>
          <p:cNvSpPr/>
          <p:nvPr userDrawn="1"/>
        </p:nvSpPr>
        <p:spPr>
          <a:xfrm>
            <a:off x="752061" y="365125"/>
            <a:ext cx="10515600" cy="1325563"/>
          </a:xfrm>
          <a:custGeom>
            <a:avLst/>
            <a:gdLst>
              <a:gd name="connsiteX0" fmla="*/ 220932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0 h 1325563"/>
              <a:gd name="connsiteX3" fmla="*/ 10515600 w 10515600"/>
              <a:gd name="connsiteY3" fmla="*/ 1104631 h 1325563"/>
              <a:gd name="connsiteX4" fmla="*/ 10294668 w 10515600"/>
              <a:gd name="connsiteY4" fmla="*/ 1325563 h 1325563"/>
              <a:gd name="connsiteX5" fmla="*/ 0 w 10515600"/>
              <a:gd name="connsiteY5" fmla="*/ 1325563 h 1325563"/>
              <a:gd name="connsiteX6" fmla="*/ 0 w 10515600"/>
              <a:gd name="connsiteY6" fmla="*/ 1325563 h 1325563"/>
              <a:gd name="connsiteX7" fmla="*/ 0 w 10515600"/>
              <a:gd name="connsiteY7" fmla="*/ 220932 h 1325563"/>
              <a:gd name="connsiteX8" fmla="*/ 220932 w 10515600"/>
              <a:gd name="connsiteY8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1325563" fill="none" extrusionOk="0">
                <a:moveTo>
                  <a:pt x="220932" y="0"/>
                </a:moveTo>
                <a:cubicBezTo>
                  <a:pt x="5212767" y="-79213"/>
                  <a:pt x="7501799" y="127324"/>
                  <a:pt x="10515600" y="0"/>
                </a:cubicBezTo>
                <a:lnTo>
                  <a:pt x="10515600" y="0"/>
                </a:lnTo>
                <a:cubicBezTo>
                  <a:pt x="10457664" y="281030"/>
                  <a:pt x="10593349" y="599218"/>
                  <a:pt x="10515600" y="1104631"/>
                </a:cubicBezTo>
                <a:cubicBezTo>
                  <a:pt x="10511911" y="1241300"/>
                  <a:pt x="10409782" y="1323582"/>
                  <a:pt x="10294668" y="1325563"/>
                </a:cubicBezTo>
                <a:cubicBezTo>
                  <a:pt x="8813061" y="1182160"/>
                  <a:pt x="2053739" y="1477364"/>
                  <a:pt x="0" y="1325563"/>
                </a:cubicBezTo>
                <a:lnTo>
                  <a:pt x="0" y="1325563"/>
                </a:lnTo>
                <a:cubicBezTo>
                  <a:pt x="-662" y="1134888"/>
                  <a:pt x="59667" y="631781"/>
                  <a:pt x="0" y="220932"/>
                </a:cubicBezTo>
                <a:cubicBezTo>
                  <a:pt x="-3137" y="102479"/>
                  <a:pt x="97306" y="-5718"/>
                  <a:pt x="220932" y="0"/>
                </a:cubicBezTo>
                <a:close/>
              </a:path>
              <a:path w="10515600" h="1325563" stroke="0" extrusionOk="0">
                <a:moveTo>
                  <a:pt x="220932" y="0"/>
                </a:moveTo>
                <a:cubicBezTo>
                  <a:pt x="4539635" y="-24257"/>
                  <a:pt x="6794787" y="-85050"/>
                  <a:pt x="10515600" y="0"/>
                </a:cubicBezTo>
                <a:lnTo>
                  <a:pt x="10515600" y="0"/>
                </a:lnTo>
                <a:cubicBezTo>
                  <a:pt x="10459297" y="157841"/>
                  <a:pt x="10587263" y="902162"/>
                  <a:pt x="10515600" y="1104631"/>
                </a:cubicBezTo>
                <a:cubicBezTo>
                  <a:pt x="10533133" y="1215292"/>
                  <a:pt x="10418530" y="1319423"/>
                  <a:pt x="10294668" y="1325563"/>
                </a:cubicBezTo>
                <a:cubicBezTo>
                  <a:pt x="8541954" y="1426434"/>
                  <a:pt x="3585218" y="1315779"/>
                  <a:pt x="0" y="1325563"/>
                </a:cubicBezTo>
                <a:lnTo>
                  <a:pt x="0" y="1325563"/>
                </a:lnTo>
                <a:cubicBezTo>
                  <a:pt x="-78179" y="935394"/>
                  <a:pt x="48335" y="564262"/>
                  <a:pt x="0" y="220932"/>
                </a:cubicBezTo>
                <a:cubicBezTo>
                  <a:pt x="9009" y="79613"/>
                  <a:pt x="90101" y="-17183"/>
                  <a:pt x="22093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549073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82" y="2084559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95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نص العنوان"/>
          <p:cNvSpPr txBox="1">
            <a:spLocks noGrp="1"/>
          </p:cNvSpPr>
          <p:nvPr>
            <p:ph type="title"/>
          </p:nvPr>
        </p:nvSpPr>
        <p:spPr>
          <a:xfrm>
            <a:off x="831852" y="1709747"/>
            <a:ext cx="10515601" cy="2852738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514313">
              <a:defRPr sz="3375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8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2" y="4589469"/>
            <a:ext cx="10515601" cy="15001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57155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514312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771468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028624" defTabSz="514313">
              <a:spcBef>
                <a:spcPts val="525"/>
              </a:spcBef>
              <a:buSzTx/>
              <a:buFontTx/>
              <a:buNone/>
              <a:defRPr sz="14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8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2535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 lIns="45718" tIns="45718" rIns="45718" bIns="45718"/>
          <a:lstStyle>
            <a:lvl1pPr defTabSz="514313">
              <a:defRPr sz="2475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128578" indent="-128578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9268" indent="-142113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94320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51477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08633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75065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"/>
          <p:cNvSpPr>
            <a:spLocks noGrp="1"/>
          </p:cNvSpPr>
          <p:nvPr>
            <p:ph type="body" sz="quarter" idx="21"/>
          </p:nvPr>
        </p:nvSpPr>
        <p:spPr>
          <a:xfrm>
            <a:off x="6172207" y="1681165"/>
            <a:ext cx="5183189" cy="823913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marL="0" indent="0" defTabSz="514313">
              <a:spcBef>
                <a:spcPts val="525"/>
              </a:spcBef>
              <a:buSzTx/>
              <a:buFontTx/>
              <a:buNone/>
              <a:defRPr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99" name="نص العنوان"/>
          <p:cNvSpPr txBox="1">
            <a:spLocks noGrp="1"/>
          </p:cNvSpPr>
          <p:nvPr>
            <p:ph type="title"/>
          </p:nvPr>
        </p:nvSpPr>
        <p:spPr>
          <a:xfrm>
            <a:off x="839789" y="365128"/>
            <a:ext cx="10515601" cy="1325564"/>
          </a:xfrm>
          <a:prstGeom prst="rect">
            <a:avLst/>
          </a:prstGeom>
        </p:spPr>
        <p:txBody>
          <a:bodyPr lIns="45718" tIns="45718" rIns="45718" bIns="45718"/>
          <a:lstStyle>
            <a:lvl1pPr defTabSz="514313">
              <a:defRPr sz="2475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0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514313">
              <a:spcBef>
                <a:spcPts val="525"/>
              </a:spcBef>
              <a:buSzTx/>
              <a:buFontTx/>
              <a:buNone/>
              <a:defRPr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57155" defTabSz="514313">
              <a:spcBef>
                <a:spcPts val="525"/>
              </a:spcBef>
              <a:buSzTx/>
              <a:buFontTx/>
              <a:buNone/>
              <a:defRPr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514312" defTabSz="514313">
              <a:spcBef>
                <a:spcPts val="525"/>
              </a:spcBef>
              <a:buSzTx/>
              <a:buFontTx/>
              <a:buNone/>
              <a:defRPr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771468" defTabSz="514313">
              <a:spcBef>
                <a:spcPts val="525"/>
              </a:spcBef>
              <a:buSzTx/>
              <a:buFontTx/>
              <a:buNone/>
              <a:defRPr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028624" defTabSz="514313">
              <a:spcBef>
                <a:spcPts val="525"/>
              </a:spcBef>
              <a:buSzTx/>
              <a:buFontTx/>
              <a:buNone/>
              <a:defRPr sz="14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0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43222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 lIns="45718" tIns="45718" rIns="45718" bIns="45718"/>
          <a:lstStyle>
            <a:lvl1pPr defTabSz="514313">
              <a:defRPr sz="2475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0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921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0801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مستطيل"/>
          <p:cNvSpPr>
            <a:spLocks noGrp="1"/>
          </p:cNvSpPr>
          <p:nvPr>
            <p:ph type="body" sz="quarter" idx="21"/>
          </p:nvPr>
        </p:nvSpPr>
        <p:spPr>
          <a:xfrm>
            <a:off x="839787" y="2057402"/>
            <a:ext cx="3932239" cy="3811589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514313">
              <a:spcBef>
                <a:spcPts val="525"/>
              </a:spcBef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124" name="نص العنوان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514313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25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34"/>
            <a:ext cx="6172201" cy="4873626"/>
          </a:xfrm>
          <a:prstGeom prst="rect">
            <a:avLst/>
          </a:prstGeom>
        </p:spPr>
        <p:txBody>
          <a:bodyPr lIns="45718" tIns="45718" rIns="45718" bIns="45718"/>
          <a:lstStyle>
            <a:lvl1pPr marL="128578" indent="-128578" defTabSz="514313">
              <a:spcBef>
                <a:spcPts val="525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4102" indent="-146947" defTabSz="514313">
              <a:spcBef>
                <a:spcPts val="525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76725" indent="-162415" defTabSz="514313">
              <a:spcBef>
                <a:spcPts val="525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77192" indent="-205725" defTabSz="514313">
              <a:spcBef>
                <a:spcPts val="525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34348" indent="-205725" defTabSz="514313">
              <a:spcBef>
                <a:spcPts val="525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2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1881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صورة"/>
          <p:cNvSpPr>
            <a:spLocks noGrp="1"/>
          </p:cNvSpPr>
          <p:nvPr>
            <p:ph type="pic" sz="half" idx="21"/>
          </p:nvPr>
        </p:nvSpPr>
        <p:spPr>
          <a:xfrm>
            <a:off x="5183187" y="987434"/>
            <a:ext cx="6172201" cy="4873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نص العنوان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514313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3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2"/>
            <a:ext cx="3932239" cy="38115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514313">
              <a:spcBef>
                <a:spcPts val="525"/>
              </a:spcBef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57155" defTabSz="514313">
              <a:spcBef>
                <a:spcPts val="525"/>
              </a:spcBef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514312" defTabSz="514313">
              <a:spcBef>
                <a:spcPts val="525"/>
              </a:spcBef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771468" defTabSz="514313">
              <a:spcBef>
                <a:spcPts val="525"/>
              </a:spcBef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028624" defTabSz="514313">
              <a:spcBef>
                <a:spcPts val="525"/>
              </a:spcBef>
              <a:buSzTx/>
              <a:buFontTx/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6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37672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 lIns="45718" tIns="45718" rIns="45718" bIns="45718"/>
          <a:lstStyle>
            <a:lvl1pPr defTabSz="514313">
              <a:defRPr sz="2475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44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128578" indent="-128578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9268" indent="-142113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94320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51477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08633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4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25226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نص العنوان"/>
          <p:cNvSpPr txBox="1">
            <a:spLocks noGrp="1"/>
          </p:cNvSpPr>
          <p:nvPr>
            <p:ph type="title"/>
          </p:nvPr>
        </p:nvSpPr>
        <p:spPr>
          <a:xfrm>
            <a:off x="8724903" y="365134"/>
            <a:ext cx="2628901" cy="5811840"/>
          </a:xfrm>
          <a:prstGeom prst="rect">
            <a:avLst/>
          </a:prstGeom>
        </p:spPr>
        <p:txBody>
          <a:bodyPr lIns="45718" tIns="45718" rIns="45718" bIns="45718"/>
          <a:lstStyle>
            <a:lvl1pPr defTabSz="514313">
              <a:defRPr sz="2475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5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7" y="365134"/>
            <a:ext cx="7734301" cy="5811840"/>
          </a:xfrm>
          <a:prstGeom prst="rect">
            <a:avLst/>
          </a:prstGeom>
        </p:spPr>
        <p:txBody>
          <a:bodyPr lIns="45718" tIns="45718" rIns="45718" bIns="45718"/>
          <a:lstStyle>
            <a:lvl1pPr marL="128578" indent="-128578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9268" indent="-142113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94320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51477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08633" indent="-180010" defTabSz="514313">
              <a:spcBef>
                <a:spcPts val="525"/>
              </a:spcBef>
              <a:defRPr sz="157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160484" y="6440816"/>
            <a:ext cx="193318" cy="196204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675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1796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162" name="نص العنوان"/>
          <p:cNvSpPr txBox="1">
            <a:spLocks noGrp="1"/>
          </p:cNvSpPr>
          <p:nvPr>
            <p:ph type="title"/>
          </p:nvPr>
        </p:nvSpPr>
        <p:spPr>
          <a:xfrm>
            <a:off x="914400" y="5181608"/>
            <a:ext cx="10363200" cy="933452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ctr" defTabSz="685680">
              <a:lnSpc>
                <a:spcPct val="100000"/>
              </a:lnSpc>
              <a:defRPr sz="1800">
                <a:solidFill>
                  <a:srgbClr val="C91B07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6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828800" y="6096000"/>
            <a:ext cx="8534400" cy="6858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39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680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22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362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71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F0AF-8DE1-43F0-8BD8-03CEF28A0E99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2A-7523-4D53-9A3D-89B8B412BAD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33044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172" name="نص العنوان"/>
          <p:cNvSpPr txBox="1">
            <a:spLocks noGrp="1"/>
          </p:cNvSpPr>
          <p:nvPr>
            <p:ph type="title"/>
          </p:nvPr>
        </p:nvSpPr>
        <p:spPr>
          <a:xfrm>
            <a:off x="34836" y="160353"/>
            <a:ext cx="8026405" cy="525463"/>
          </a:xfrm>
          <a:prstGeom prst="rect">
            <a:avLst/>
          </a:prstGeom>
        </p:spPr>
        <p:txBody>
          <a:bodyPr lIns="60949" tIns="60949" rIns="60949" bIns="60949" anchor="b"/>
          <a:lstStyle>
            <a:lvl1pPr defTabSz="685680">
              <a:lnSpc>
                <a:spcPct val="100000"/>
              </a:lnSpc>
              <a:defRPr>
                <a:solidFill>
                  <a:srgbClr val="7D7D7D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7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032000" y="1092200"/>
            <a:ext cx="6908805" cy="51816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7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74770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ed Title and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182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8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1295400"/>
            <a:ext cx="8026400" cy="4978400"/>
          </a:xfrm>
          <a:prstGeom prst="rect">
            <a:avLst/>
          </a:prstGeom>
        </p:spPr>
        <p:txBody>
          <a:bodyPr lIns="60949" tIns="60949" rIns="60949" bIns="60949"/>
          <a:lstStyle>
            <a:lvl1pPr marL="128567" indent="-128567" defTabSz="685680">
              <a:lnSpc>
                <a:spcPct val="100000"/>
              </a:lnSpc>
              <a:spcBef>
                <a:spcPts val="375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7117" indent="-154280" defTabSz="685680">
              <a:lnSpc>
                <a:spcPct val="100000"/>
              </a:lnSpc>
              <a:spcBef>
                <a:spcPts val="375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48080" indent="-162400" defTabSz="685680">
              <a:lnSpc>
                <a:spcPct val="100000"/>
              </a:lnSpc>
              <a:spcBef>
                <a:spcPts val="375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1368" indent="-192849" defTabSz="685680">
              <a:lnSpc>
                <a:spcPct val="100000"/>
              </a:lnSpc>
              <a:spcBef>
                <a:spcPts val="375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64208" indent="-192849" defTabSz="685680">
              <a:lnSpc>
                <a:spcPct val="100000"/>
              </a:lnSpc>
              <a:spcBef>
                <a:spcPts val="375"/>
              </a:spcBef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8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1780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Light Backgrou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192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19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1295400"/>
            <a:ext cx="7924800" cy="49784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9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09982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No Side Graphic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02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0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759200" y="1295400"/>
            <a:ext cx="8229600" cy="48768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11875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12" name="نص العنوان"/>
          <p:cNvSpPr txBox="1">
            <a:spLocks noGrp="1"/>
          </p:cNvSpPr>
          <p:nvPr>
            <p:ph type="title"/>
          </p:nvPr>
        </p:nvSpPr>
        <p:spPr>
          <a:xfrm>
            <a:off x="3251200" y="2084396"/>
            <a:ext cx="9448800" cy="1362076"/>
          </a:xfrm>
          <a:prstGeom prst="rect">
            <a:avLst/>
          </a:prstGeom>
        </p:spPr>
        <p:txBody>
          <a:bodyPr lIns="60949" tIns="60949" rIns="60949" bIns="60949" anchor="t"/>
          <a:lstStyle>
            <a:lvl1pPr defTabSz="685680">
              <a:lnSpc>
                <a:spcPct val="100000"/>
              </a:lnSpc>
              <a:defRPr sz="3000" cap="all">
                <a:solidFill>
                  <a:srgbClr val="13131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1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251200" y="584206"/>
            <a:ext cx="9448800" cy="1500189"/>
          </a:xfrm>
          <a:prstGeom prst="rect">
            <a:avLst/>
          </a:prstGeom>
        </p:spPr>
        <p:txBody>
          <a:bodyPr lIns="60949" tIns="60949" rIns="60949" bIns="60949" anchor="b"/>
          <a:lstStyle>
            <a:lvl1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39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68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22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362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4014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22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2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251200" y="1498600"/>
            <a:ext cx="2572152" cy="30480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2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34781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32" name="مستطيل"/>
          <p:cNvSpPr>
            <a:spLocks noGrp="1"/>
          </p:cNvSpPr>
          <p:nvPr>
            <p:ph type="body" sz="quarter" idx="21"/>
          </p:nvPr>
        </p:nvSpPr>
        <p:spPr>
          <a:xfrm>
            <a:off x="9144000" y="304810"/>
            <a:ext cx="4978400" cy="639765"/>
          </a:xfrm>
          <a:prstGeom prst="rect">
            <a:avLst/>
          </a:prstGeom>
        </p:spPr>
        <p:txBody>
          <a:bodyPr lIns="60949" tIns="60949" rIns="60949" bIns="60949" anchor="b">
            <a:noAutofit/>
          </a:bodyPr>
          <a:lstStyle>
            <a:lvl1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233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3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759201" y="304811"/>
            <a:ext cx="4976447" cy="639763"/>
          </a:xfrm>
          <a:prstGeom prst="rect">
            <a:avLst/>
          </a:prstGeom>
        </p:spPr>
        <p:txBody>
          <a:bodyPr lIns="60949" tIns="60949" rIns="60949" bIns="60949" anchor="b"/>
          <a:lstStyle>
            <a:lvl1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39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68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22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362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80337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43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4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20273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5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33010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60" name="مستطيل"/>
          <p:cNvSpPr>
            <a:spLocks noGrp="1"/>
          </p:cNvSpPr>
          <p:nvPr>
            <p:ph type="body" sz="quarter" idx="21"/>
          </p:nvPr>
        </p:nvSpPr>
        <p:spPr>
          <a:xfrm>
            <a:off x="711200" y="1803400"/>
            <a:ext cx="3048000" cy="3657600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0" algn="ctr" defTabSz="685680">
              <a:lnSpc>
                <a:spcPct val="100000"/>
              </a:lnSpc>
              <a:spcBef>
                <a:spcPts val="225"/>
              </a:spcBef>
              <a:buSzTx/>
              <a:buFontTx/>
              <a:buNone/>
              <a:defRPr sz="1125">
                <a:solidFill>
                  <a:srgbClr val="ADADA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261" name="نص العنوان"/>
          <p:cNvSpPr txBox="1">
            <a:spLocks noGrp="1"/>
          </p:cNvSpPr>
          <p:nvPr>
            <p:ph type="title"/>
          </p:nvPr>
        </p:nvSpPr>
        <p:spPr>
          <a:xfrm>
            <a:off x="203213" y="23472"/>
            <a:ext cx="7635435" cy="674689"/>
          </a:xfrm>
          <a:prstGeom prst="rect">
            <a:avLst/>
          </a:prstGeom>
        </p:spPr>
        <p:txBody>
          <a:bodyPr lIns="60949" tIns="60949" rIns="60949" bIns="60949"/>
          <a:lstStyle>
            <a:lvl1pPr defTabSz="685680">
              <a:lnSpc>
                <a:spcPct val="100000"/>
              </a:lnSpc>
              <a:defRPr sz="1500">
                <a:solidFill>
                  <a:srgbClr val="ADADAD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62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384800" y="1715532"/>
            <a:ext cx="5283200" cy="3426941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2224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F0AF-8DE1-43F0-8BD8-03CEF28A0E99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2A-7523-4D53-9A3D-89B8B412BAD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22473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71" name="صورة"/>
          <p:cNvSpPr>
            <a:spLocks noGrp="1"/>
          </p:cNvSpPr>
          <p:nvPr>
            <p:ph type="pic" idx="21"/>
          </p:nvPr>
        </p:nvSpPr>
        <p:spPr>
          <a:xfrm>
            <a:off x="3962400" y="177800"/>
            <a:ext cx="79248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2" name="نص العنوان"/>
          <p:cNvSpPr txBox="1">
            <a:spLocks noGrp="1"/>
          </p:cNvSpPr>
          <p:nvPr>
            <p:ph type="title"/>
          </p:nvPr>
        </p:nvSpPr>
        <p:spPr>
          <a:xfrm>
            <a:off x="4165600" y="4792669"/>
            <a:ext cx="7315200" cy="566740"/>
          </a:xfrm>
          <a:prstGeom prst="rect">
            <a:avLst/>
          </a:prstGeom>
        </p:spPr>
        <p:txBody>
          <a:bodyPr lIns="60949" tIns="60949" rIns="60949" bIns="60949" anchor="b"/>
          <a:lstStyle>
            <a:lvl1pPr defTabSz="685680">
              <a:lnSpc>
                <a:spcPct val="100000"/>
              </a:lnSpc>
              <a:defRPr sz="1500">
                <a:solidFill>
                  <a:srgbClr val="595959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7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165600" y="5359413"/>
            <a:ext cx="7315200" cy="804864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225"/>
              </a:spcBef>
              <a:buSzTx/>
              <a:buFontTx/>
              <a:buNone/>
              <a:defRPr sz="1125">
                <a:solidFill>
                  <a:srgbClr val="ADAD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39" defTabSz="685680">
              <a:lnSpc>
                <a:spcPct val="100000"/>
              </a:lnSpc>
              <a:spcBef>
                <a:spcPts val="225"/>
              </a:spcBef>
              <a:buSzTx/>
              <a:buFontTx/>
              <a:buNone/>
              <a:defRPr sz="1125">
                <a:solidFill>
                  <a:srgbClr val="ADAD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680" defTabSz="685680">
              <a:lnSpc>
                <a:spcPct val="100000"/>
              </a:lnSpc>
              <a:spcBef>
                <a:spcPts val="225"/>
              </a:spcBef>
              <a:buSzTx/>
              <a:buFontTx/>
              <a:buNone/>
              <a:defRPr sz="1125">
                <a:solidFill>
                  <a:srgbClr val="ADAD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22" defTabSz="685680">
              <a:lnSpc>
                <a:spcPct val="100000"/>
              </a:lnSpc>
              <a:spcBef>
                <a:spcPts val="225"/>
              </a:spcBef>
              <a:buSzTx/>
              <a:buFontTx/>
              <a:buNone/>
              <a:defRPr sz="1125">
                <a:solidFill>
                  <a:srgbClr val="ADAD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362" defTabSz="685680">
              <a:lnSpc>
                <a:spcPct val="100000"/>
              </a:lnSpc>
              <a:spcBef>
                <a:spcPts val="225"/>
              </a:spcBef>
              <a:buSzTx/>
              <a:buFontTx/>
              <a:buNone/>
              <a:defRPr sz="1125">
                <a:solidFill>
                  <a:srgbClr val="ADADAD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63283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82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8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165600" y="990600"/>
            <a:ext cx="7518400" cy="51816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8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57389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292" name="نص العنوان"/>
          <p:cNvSpPr txBox="1">
            <a:spLocks noGrp="1"/>
          </p:cNvSpPr>
          <p:nvPr>
            <p:ph type="title"/>
          </p:nvPr>
        </p:nvSpPr>
        <p:spPr>
          <a:xfrm>
            <a:off x="10261600" y="304807"/>
            <a:ext cx="1320800" cy="5851526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29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09600" y="274643"/>
            <a:ext cx="9550400" cy="5851526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9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22162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/Summar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02" name="مستطيل"/>
          <p:cNvSpPr>
            <a:spLocks noGrp="1"/>
          </p:cNvSpPr>
          <p:nvPr>
            <p:ph type="body" sz="quarter" idx="21"/>
          </p:nvPr>
        </p:nvSpPr>
        <p:spPr>
          <a:xfrm>
            <a:off x="3149600" y="2260600"/>
            <a:ext cx="6197600" cy="838200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42855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03" name="مستطيل"/>
          <p:cNvSpPr>
            <a:spLocks noGrp="1"/>
          </p:cNvSpPr>
          <p:nvPr>
            <p:ph type="body" sz="quarter" idx="22"/>
          </p:nvPr>
        </p:nvSpPr>
        <p:spPr>
          <a:xfrm>
            <a:off x="3149600" y="3098800"/>
            <a:ext cx="6197600" cy="838200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42855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04" name="مستطيل"/>
          <p:cNvSpPr>
            <a:spLocks noGrp="1"/>
          </p:cNvSpPr>
          <p:nvPr>
            <p:ph type="body" sz="quarter" idx="23"/>
          </p:nvPr>
        </p:nvSpPr>
        <p:spPr>
          <a:xfrm>
            <a:off x="3149600" y="3937000"/>
            <a:ext cx="6197600" cy="838200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42855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05" name="نص العنوان"/>
          <p:cNvSpPr txBox="1">
            <a:spLocks noGrp="1"/>
          </p:cNvSpPr>
          <p:nvPr>
            <p:ph type="title"/>
          </p:nvPr>
        </p:nvSpPr>
        <p:spPr>
          <a:xfrm>
            <a:off x="2032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06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49600" y="1422400"/>
            <a:ext cx="6197600" cy="838200"/>
          </a:xfrm>
          <a:prstGeom prst="rect">
            <a:avLst/>
          </a:prstGeom>
        </p:spPr>
        <p:txBody>
          <a:bodyPr lIns="60949" tIns="60949" rIns="60949" bIns="60949" anchor="ctr"/>
          <a:lstStyle>
            <a:lvl1pPr marL="0" indent="42855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B6B6B6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7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13828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Agenda/Summar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15" name="مستطيل"/>
          <p:cNvSpPr>
            <a:spLocks noGrp="1"/>
          </p:cNvSpPr>
          <p:nvPr>
            <p:ph type="body" sz="quarter" idx="21"/>
          </p:nvPr>
        </p:nvSpPr>
        <p:spPr>
          <a:xfrm>
            <a:off x="4775200" y="2209807"/>
            <a:ext cx="2540000" cy="3977606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42855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C0C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16" name="مستطيل"/>
          <p:cNvSpPr>
            <a:spLocks noGrp="1"/>
          </p:cNvSpPr>
          <p:nvPr>
            <p:ph type="body" sz="quarter" idx="22"/>
          </p:nvPr>
        </p:nvSpPr>
        <p:spPr>
          <a:xfrm>
            <a:off x="711200" y="2234528"/>
            <a:ext cx="2540000" cy="3937677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42855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C0C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17" name="نص العنوان"/>
          <p:cNvSpPr txBox="1">
            <a:spLocks noGrp="1"/>
          </p:cNvSpPr>
          <p:nvPr>
            <p:ph type="title"/>
          </p:nvPr>
        </p:nvSpPr>
        <p:spPr>
          <a:xfrm>
            <a:off x="2032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defTabSz="685680">
              <a:lnSpc>
                <a:spcPct val="100000"/>
              </a:lnSpc>
              <a:defRPr>
                <a:solidFill>
                  <a:srgbClr val="7D7D7D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1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839200" y="2234528"/>
            <a:ext cx="2540000" cy="3937677"/>
          </a:xfrm>
          <a:prstGeom prst="rect">
            <a:avLst/>
          </a:prstGeom>
        </p:spPr>
        <p:txBody>
          <a:bodyPr lIns="60949" tIns="60949" rIns="60949" bIns="60949" anchor="ctr"/>
          <a:lstStyle>
            <a:lvl1pPr marL="0" indent="42855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C0C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C0C0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C0C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C0C0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C0C0C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1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50964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Pictur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27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2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19200" y="304800"/>
            <a:ext cx="4368800" cy="31242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2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28125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ree Pictur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37" name="نص العنوان"/>
          <p:cNvSpPr txBox="1">
            <a:spLocks noGrp="1"/>
          </p:cNvSpPr>
          <p:nvPr>
            <p:ph type="title"/>
          </p:nvPr>
        </p:nvSpPr>
        <p:spPr>
          <a:xfrm>
            <a:off x="101602" y="177810"/>
            <a:ext cx="8737604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defTabSz="685680">
              <a:lnSpc>
                <a:spcPct val="100000"/>
              </a:lnSpc>
              <a:defRPr>
                <a:solidFill>
                  <a:srgbClr val="FA7F78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3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14406" y="-2235200"/>
            <a:ext cx="3352799" cy="2514601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3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7611443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92351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47" name="نص العنوان"/>
          <p:cNvSpPr txBox="1">
            <a:spLocks noGrp="1"/>
          </p:cNvSpPr>
          <p:nvPr>
            <p:ph type="title"/>
          </p:nvPr>
        </p:nvSpPr>
        <p:spPr>
          <a:xfrm>
            <a:off x="3962402" y="177810"/>
            <a:ext cx="8026404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defTabSz="685680">
              <a:lnSpc>
                <a:spcPct val="100000"/>
              </a:lnSpc>
              <a:defRPr>
                <a:solidFill>
                  <a:srgbClr val="89C0E3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48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990600"/>
            <a:ext cx="8026400" cy="51816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4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39649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Light Backgrou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57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58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962400" y="1295400"/>
            <a:ext cx="7924800" cy="49784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5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86279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No Side Graphic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67" name="نص العنوان"/>
          <p:cNvSpPr txBox="1">
            <a:spLocks noGrp="1"/>
          </p:cNvSpPr>
          <p:nvPr>
            <p:ph type="title"/>
          </p:nvPr>
        </p:nvSpPr>
        <p:spPr>
          <a:xfrm>
            <a:off x="4267197" y="381016"/>
            <a:ext cx="8737604" cy="525463"/>
          </a:xfrm>
          <a:prstGeom prst="rect">
            <a:avLst/>
          </a:prstGeom>
        </p:spPr>
        <p:txBody>
          <a:bodyPr lIns="60949" tIns="60949" rIns="60949" bIns="60949" anchor="b"/>
          <a:lstStyle>
            <a:lvl1pPr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68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368797" y="1295400"/>
            <a:ext cx="8229601" cy="48768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75"/>
              </a:spcBef>
              <a:buSzTx/>
              <a:buFontTx/>
              <a:buNone/>
              <a:defRPr sz="1800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9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480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F0AF-8DE1-43F0-8BD8-03CEF28A0E99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2A-7523-4D53-9A3D-89B8B412BAD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25149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77" name="مستطيل"/>
          <p:cNvSpPr>
            <a:spLocks noGrp="1"/>
          </p:cNvSpPr>
          <p:nvPr>
            <p:ph type="body" sz="quarter" idx="21"/>
          </p:nvPr>
        </p:nvSpPr>
        <p:spPr>
          <a:xfrm>
            <a:off x="9144000" y="304810"/>
            <a:ext cx="4978400" cy="639765"/>
          </a:xfrm>
          <a:prstGeom prst="rect">
            <a:avLst/>
          </a:prstGeom>
        </p:spPr>
        <p:txBody>
          <a:bodyPr lIns="60949" tIns="60949" rIns="60949" bIns="60949" anchor="b">
            <a:noAutofit/>
          </a:bodyPr>
          <a:lstStyle>
            <a:lvl1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78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7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759201" y="304811"/>
            <a:ext cx="4976447" cy="639763"/>
          </a:xfrm>
          <a:prstGeom prst="rect">
            <a:avLst/>
          </a:prstGeom>
        </p:spPr>
        <p:txBody>
          <a:bodyPr lIns="60949" tIns="60949" rIns="60949" bIns="60949" anchor="b"/>
          <a:lstStyle>
            <a:lvl1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839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68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522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362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500" b="1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80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53450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/Summary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388" name="مستطيل"/>
          <p:cNvSpPr>
            <a:spLocks noGrp="1"/>
          </p:cNvSpPr>
          <p:nvPr>
            <p:ph type="body" sz="quarter" idx="21"/>
          </p:nvPr>
        </p:nvSpPr>
        <p:spPr>
          <a:xfrm>
            <a:off x="3149600" y="2260600"/>
            <a:ext cx="6197600" cy="838200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42855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89" name="مستطيل"/>
          <p:cNvSpPr>
            <a:spLocks noGrp="1"/>
          </p:cNvSpPr>
          <p:nvPr>
            <p:ph type="body" sz="quarter" idx="22"/>
          </p:nvPr>
        </p:nvSpPr>
        <p:spPr>
          <a:xfrm>
            <a:off x="3149600" y="3098800"/>
            <a:ext cx="6197600" cy="838200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42855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90" name="مستطيل"/>
          <p:cNvSpPr>
            <a:spLocks noGrp="1"/>
          </p:cNvSpPr>
          <p:nvPr>
            <p:ph type="body" sz="quarter" idx="23"/>
          </p:nvPr>
        </p:nvSpPr>
        <p:spPr>
          <a:xfrm>
            <a:off x="3149600" y="3937000"/>
            <a:ext cx="6197600" cy="838200"/>
          </a:xfrm>
          <a:prstGeom prst="rect">
            <a:avLst/>
          </a:prstGeom>
        </p:spPr>
        <p:txBody>
          <a:bodyPr lIns="60949" tIns="60949" rIns="60949" bIns="60949" anchor="ctr">
            <a:noAutofit/>
          </a:bodyPr>
          <a:lstStyle>
            <a:lvl1pPr marL="0" indent="42855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sp>
        <p:nvSpPr>
          <p:cNvPr id="391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39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3149600" y="1422400"/>
            <a:ext cx="6197600" cy="838200"/>
          </a:xfrm>
          <a:prstGeom prst="rect">
            <a:avLst/>
          </a:prstGeom>
        </p:spPr>
        <p:txBody>
          <a:bodyPr lIns="60949" tIns="60949" rIns="60949" bIns="60949" anchor="ctr"/>
          <a:lstStyle>
            <a:lvl1pPr marL="0" indent="42855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9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14974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Pictur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401" name="نص العنوان"/>
          <p:cNvSpPr txBox="1">
            <a:spLocks noGrp="1"/>
          </p:cNvSpPr>
          <p:nvPr>
            <p:ph type="title"/>
          </p:nvPr>
        </p:nvSpPr>
        <p:spPr>
          <a:xfrm>
            <a:off x="29464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algn="r" defTabSz="685680">
              <a:lnSpc>
                <a:spcPct val="100000"/>
              </a:lnSpc>
              <a:defRPr>
                <a:solidFill>
                  <a:srgbClr val="B6B6B6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0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19200" y="304800"/>
            <a:ext cx="4368800" cy="3124200"/>
          </a:xfrm>
          <a:prstGeom prst="rect">
            <a:avLst/>
          </a:prstGeom>
        </p:spPr>
        <p:txBody>
          <a:bodyPr lIns="60949" tIns="60949" rIns="60949" bIns="60949"/>
          <a:lstStyle>
            <a:lvl1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100">
                <a:solidFill>
                  <a:srgbClr val="131313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0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6408129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41003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hree Picture">
    <p:bg>
      <p:bgPr>
        <a:gradFill flip="none" rotWithShape="1">
          <a:gsLst>
            <a:gs pos="0">
              <a:srgbClr val="0D0D0D"/>
            </a:gs>
            <a:gs pos="99167">
              <a:srgbClr val="0D0D0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مستطيل"/>
          <p:cNvSpPr/>
          <p:nvPr/>
        </p:nvSpPr>
        <p:spPr>
          <a:xfrm>
            <a:off x="7823200" y="3835400"/>
            <a:ext cx="12700000" cy="7010400"/>
          </a:xfrm>
          <a:prstGeom prst="rect">
            <a:avLst/>
          </a:prstGeom>
          <a:solidFill>
            <a:srgbClr val="3A96D0">
              <a:alpha val="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685680" rtl="0">
              <a:def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25"/>
          </a:p>
        </p:txBody>
      </p:sp>
      <p:sp>
        <p:nvSpPr>
          <p:cNvPr id="411" name="نص العنوان"/>
          <p:cNvSpPr txBox="1">
            <a:spLocks noGrp="1"/>
          </p:cNvSpPr>
          <p:nvPr>
            <p:ph type="title"/>
          </p:nvPr>
        </p:nvSpPr>
        <p:spPr>
          <a:xfrm>
            <a:off x="203200" y="177810"/>
            <a:ext cx="8737605" cy="525464"/>
          </a:xfrm>
          <a:prstGeom prst="rect">
            <a:avLst/>
          </a:prstGeom>
        </p:spPr>
        <p:txBody>
          <a:bodyPr lIns="60949" tIns="60949" rIns="60949" bIns="60949" anchor="b"/>
          <a:lstStyle>
            <a:lvl1pPr defTabSz="685680">
              <a:lnSpc>
                <a:spcPct val="100000"/>
              </a:lnSpc>
              <a:defRPr>
                <a:solidFill>
                  <a:srgbClr val="C91B07"/>
                </a:solidFill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508006" y="3225814"/>
            <a:ext cx="3352799" cy="3352800"/>
          </a:xfrm>
          <a:prstGeom prst="rect">
            <a:avLst/>
          </a:prstGeom>
        </p:spPr>
        <p:txBody>
          <a:bodyPr/>
          <a:lstStyle>
            <a:lvl1pPr marL="0" indent="0" defTabSz="685680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685680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685680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685680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685680">
              <a:lnSpc>
                <a:spcPts val="1500"/>
              </a:lnSpc>
              <a:spcBef>
                <a:spcPts val="300"/>
              </a:spcBef>
              <a:buSzTx/>
              <a:buFontTx/>
              <a:buNone/>
              <a:defRPr sz="1425">
                <a:solidFill>
                  <a:srgbClr val="FA7F7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13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324659" y="7611443"/>
            <a:ext cx="257741" cy="261588"/>
          </a:xfrm>
          <a:prstGeom prst="rect">
            <a:avLst/>
          </a:prstGeom>
        </p:spPr>
        <p:txBody>
          <a:bodyPr lIns="60949" tIns="60949" rIns="60949" bIns="60949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99054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 lIns="25400" tIns="25400" rIns="25400" bIns="25400"/>
          <a:lstStyle>
            <a:lvl1pPr algn="ctr" defTabSz="309563">
              <a:lnSpc>
                <a:spcPct val="100000"/>
              </a:lnSpc>
              <a:defRPr sz="4200" b="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نص العنوان</a:t>
            </a:r>
          </a:p>
        </p:txBody>
      </p:sp>
      <p:sp>
        <p:nvSpPr>
          <p:cNvPr id="42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95042" y="6540501"/>
            <a:ext cx="195566" cy="189796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309563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99044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0D66-2637-43D6-A887-A679AFFEA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2BC34-74C8-4973-9298-896941386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B476E-CDCD-428F-819F-2EB8C6B1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00C2-705D-4451-B6C1-58FA9F3C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B62D-1A5A-484A-8D62-DB1EB768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219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22D6-4D2E-4CCB-AEB5-E44C2460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A724F-2BA7-44CF-839D-26E45471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80521-597D-4F58-B447-13291AFA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C1F2F-FE79-435E-9F8A-309C23F5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D48BF-F2AD-44E2-AF47-F1F067C6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598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FE1F-6AA9-443E-90F0-31EC84CA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604F7-6FF7-45F3-9B61-120B6C7B1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8E8BF-AF17-471F-B2D1-61799DA8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BBFD-5FD0-4E08-B88B-6A6533AB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428AE-A17A-4A1A-BB8D-39EA6473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532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6A5A-57EF-4D9D-82F5-EA62CD8F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2B633-9F31-485E-BB1B-CC86F3C85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A9DCE-CEC7-4495-B47B-58384923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46BB1-4165-40C0-91F6-CB85335E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61564-D517-4BCB-BFB5-A0F1A2FC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21B3C-7EC4-454B-82C3-D9407F06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0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971C-A664-4A9F-8B45-BB9F52AB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B2DB2-071B-452D-BFBA-F7A5C14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552C0-45D9-4C28-86C4-6686B27F8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8B6A0-4EBA-485D-8ACC-C2F1055E5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C7D46-E7FE-430D-9F9E-BE12BB3FF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4DF1F-4556-4180-A041-7C96F4A8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F7116-C70F-4D0B-BFE7-5C040A88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3E774-27CB-419F-B9ED-16ACC83D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437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CA358EF-6922-2485-712B-6486AFF7C3D6}"/>
              </a:ext>
            </a:extLst>
          </p:cNvPr>
          <p:cNvSpPr/>
          <p:nvPr userDrawn="1"/>
        </p:nvSpPr>
        <p:spPr>
          <a:xfrm>
            <a:off x="752061" y="365125"/>
            <a:ext cx="10515600" cy="1325563"/>
          </a:xfrm>
          <a:custGeom>
            <a:avLst/>
            <a:gdLst>
              <a:gd name="connsiteX0" fmla="*/ 220932 w 10515600"/>
              <a:gd name="connsiteY0" fmla="*/ 0 h 1325563"/>
              <a:gd name="connsiteX1" fmla="*/ 10515600 w 10515600"/>
              <a:gd name="connsiteY1" fmla="*/ 0 h 1325563"/>
              <a:gd name="connsiteX2" fmla="*/ 10515600 w 10515600"/>
              <a:gd name="connsiteY2" fmla="*/ 0 h 1325563"/>
              <a:gd name="connsiteX3" fmla="*/ 10515600 w 10515600"/>
              <a:gd name="connsiteY3" fmla="*/ 1104631 h 1325563"/>
              <a:gd name="connsiteX4" fmla="*/ 10294668 w 10515600"/>
              <a:gd name="connsiteY4" fmla="*/ 1325563 h 1325563"/>
              <a:gd name="connsiteX5" fmla="*/ 0 w 10515600"/>
              <a:gd name="connsiteY5" fmla="*/ 1325563 h 1325563"/>
              <a:gd name="connsiteX6" fmla="*/ 0 w 10515600"/>
              <a:gd name="connsiteY6" fmla="*/ 1325563 h 1325563"/>
              <a:gd name="connsiteX7" fmla="*/ 0 w 10515600"/>
              <a:gd name="connsiteY7" fmla="*/ 220932 h 1325563"/>
              <a:gd name="connsiteX8" fmla="*/ 220932 w 10515600"/>
              <a:gd name="connsiteY8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1325563" fill="none" extrusionOk="0">
                <a:moveTo>
                  <a:pt x="220932" y="0"/>
                </a:moveTo>
                <a:cubicBezTo>
                  <a:pt x="5212767" y="-79213"/>
                  <a:pt x="7501799" y="127324"/>
                  <a:pt x="10515600" y="0"/>
                </a:cubicBezTo>
                <a:lnTo>
                  <a:pt x="10515600" y="0"/>
                </a:lnTo>
                <a:cubicBezTo>
                  <a:pt x="10457664" y="281030"/>
                  <a:pt x="10593349" y="599218"/>
                  <a:pt x="10515600" y="1104631"/>
                </a:cubicBezTo>
                <a:cubicBezTo>
                  <a:pt x="10511911" y="1241300"/>
                  <a:pt x="10409782" y="1323582"/>
                  <a:pt x="10294668" y="1325563"/>
                </a:cubicBezTo>
                <a:cubicBezTo>
                  <a:pt x="8813061" y="1182160"/>
                  <a:pt x="2053739" y="1477364"/>
                  <a:pt x="0" y="1325563"/>
                </a:cubicBezTo>
                <a:lnTo>
                  <a:pt x="0" y="1325563"/>
                </a:lnTo>
                <a:cubicBezTo>
                  <a:pt x="-662" y="1134888"/>
                  <a:pt x="59667" y="631781"/>
                  <a:pt x="0" y="220932"/>
                </a:cubicBezTo>
                <a:cubicBezTo>
                  <a:pt x="-3137" y="102479"/>
                  <a:pt x="97306" y="-5718"/>
                  <a:pt x="220932" y="0"/>
                </a:cubicBezTo>
                <a:close/>
              </a:path>
              <a:path w="10515600" h="1325563" stroke="0" extrusionOk="0">
                <a:moveTo>
                  <a:pt x="220932" y="0"/>
                </a:moveTo>
                <a:cubicBezTo>
                  <a:pt x="4539635" y="-24257"/>
                  <a:pt x="6794787" y="-85050"/>
                  <a:pt x="10515600" y="0"/>
                </a:cubicBezTo>
                <a:lnTo>
                  <a:pt x="10515600" y="0"/>
                </a:lnTo>
                <a:cubicBezTo>
                  <a:pt x="10459297" y="157841"/>
                  <a:pt x="10587263" y="902162"/>
                  <a:pt x="10515600" y="1104631"/>
                </a:cubicBezTo>
                <a:cubicBezTo>
                  <a:pt x="10533133" y="1215292"/>
                  <a:pt x="10418530" y="1319423"/>
                  <a:pt x="10294668" y="1325563"/>
                </a:cubicBezTo>
                <a:cubicBezTo>
                  <a:pt x="8541954" y="1426434"/>
                  <a:pt x="3585218" y="1315779"/>
                  <a:pt x="0" y="1325563"/>
                </a:cubicBezTo>
                <a:lnTo>
                  <a:pt x="0" y="1325563"/>
                </a:lnTo>
                <a:cubicBezTo>
                  <a:pt x="-78179" y="935394"/>
                  <a:pt x="48335" y="564262"/>
                  <a:pt x="0" y="220932"/>
                </a:cubicBezTo>
                <a:cubicBezTo>
                  <a:pt x="9009" y="79613"/>
                  <a:pt x="90101" y="-17183"/>
                  <a:pt x="22093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549073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F0AF-8DE1-43F0-8BD8-03CEF28A0E99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2A-7523-4D53-9A3D-89B8B412BAD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84885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D595-E61A-41B8-A4A9-DDD0E6C4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0771B-B5C3-42A8-8C85-F0CC2083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97DBB-08A1-4096-B173-02C62B07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8D3CC-CB9C-4E52-874D-FA37D64C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081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8992D-3932-4B90-8380-1D887C07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78B1D-C739-4DCD-BB83-7CC90CFC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7E5DD-E04D-4F35-A29B-5BF20596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48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5639-AF23-43D7-8454-5DA3F45B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1CC4-667C-423B-BCED-14DE9646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7C56F-B8B1-4F74-95B8-EA170A136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7E353-8C59-4474-B708-6928DF39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598FC-AA65-4358-A788-89BD7C6D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A470-D164-4894-9384-E54E9048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232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AD03-8FDB-483A-8E3A-DDC5BD81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C1B1E-78A6-4769-9731-5D6DB9EB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3EB90-0560-4536-8F23-DA5AEAB02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47F83-6C37-4095-8F7A-5037D7CF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8D99F-3B38-4161-BABF-960ADE6B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98FDC-905E-47E2-B24B-73DD4F36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155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B4B0-A576-4C43-92F7-557414F3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6550D-F784-41FC-B31D-CAFF2A6D2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64D46-39C1-4431-A7C7-14E7A733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E23C-64B5-4341-A420-6416F467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ED79B-FBBC-4B73-A084-19A09A94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23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B744E-B289-4A3C-A563-727A69CA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02E62-E787-4604-B8EC-AF5AA79FE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8E3C-6494-458A-AD35-49EE341D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75752-886D-4CE9-B54C-FBA37B35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EBE52-8755-4AB8-91D5-2AAAD254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275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08293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11D5AC-7136-452F-9F0A-EE69B338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A5E5F8-237C-421A-B2AD-CE2237ADC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9E0D1D-D6B9-4678-B95E-2A63728E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8CA52D-E500-4F61-B240-1A471D03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72B1DB-EDF3-4CC1-AE26-C0B2FDD8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30256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F51C80-B370-40D2-81E1-F5ED05A4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9BAAE3-BA1C-4022-9CF5-EDA9282B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9892C-C889-4E8A-ABB0-CD0EC091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B700C2-FC77-4865-90F2-45B62F82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B725D3-F239-4976-8F70-E8B45211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05775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A9EE3B-915E-4016-9D02-84ED9497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CB4167-CF24-47AD-8D73-F6C9D6F99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E1FFED-4688-4E34-AEA8-7BFC0A5BF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581384-1384-4B20-A2AA-EB9042E5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6887AB-636D-4B97-87A6-6891D28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253119-BBB7-40FA-8DF4-48E8FF26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1588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E30AA1A-7B41-9A47-AD63-6F3C4E2C44E9}"/>
              </a:ext>
            </a:extLst>
          </p:cNvPr>
          <p:cNvSpPr/>
          <p:nvPr userDrawn="1"/>
        </p:nvSpPr>
        <p:spPr>
          <a:xfrm>
            <a:off x="473765" y="338621"/>
            <a:ext cx="11307418" cy="6254336"/>
          </a:xfrm>
          <a:custGeom>
            <a:avLst/>
            <a:gdLst>
              <a:gd name="connsiteX0" fmla="*/ 1042410 w 11307418"/>
              <a:gd name="connsiteY0" fmla="*/ 0 h 6254336"/>
              <a:gd name="connsiteX1" fmla="*/ 11307418 w 11307418"/>
              <a:gd name="connsiteY1" fmla="*/ 0 h 6254336"/>
              <a:gd name="connsiteX2" fmla="*/ 11307418 w 11307418"/>
              <a:gd name="connsiteY2" fmla="*/ 0 h 6254336"/>
              <a:gd name="connsiteX3" fmla="*/ 11307418 w 11307418"/>
              <a:gd name="connsiteY3" fmla="*/ 5211926 h 6254336"/>
              <a:gd name="connsiteX4" fmla="*/ 10265008 w 11307418"/>
              <a:gd name="connsiteY4" fmla="*/ 6254336 h 6254336"/>
              <a:gd name="connsiteX5" fmla="*/ 0 w 11307418"/>
              <a:gd name="connsiteY5" fmla="*/ 6254336 h 6254336"/>
              <a:gd name="connsiteX6" fmla="*/ 0 w 11307418"/>
              <a:gd name="connsiteY6" fmla="*/ 6254336 h 6254336"/>
              <a:gd name="connsiteX7" fmla="*/ 0 w 11307418"/>
              <a:gd name="connsiteY7" fmla="*/ 1042410 h 6254336"/>
              <a:gd name="connsiteX8" fmla="*/ 1042410 w 11307418"/>
              <a:gd name="connsiteY8" fmla="*/ 0 h 625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418" h="6254336" fill="none" extrusionOk="0">
                <a:moveTo>
                  <a:pt x="1042410" y="0"/>
                </a:moveTo>
                <a:cubicBezTo>
                  <a:pt x="2256407" y="-79213"/>
                  <a:pt x="8247006" y="127324"/>
                  <a:pt x="11307418" y="0"/>
                </a:cubicBezTo>
                <a:lnTo>
                  <a:pt x="11307418" y="0"/>
                </a:lnTo>
                <a:cubicBezTo>
                  <a:pt x="11446362" y="896999"/>
                  <a:pt x="11430035" y="3510937"/>
                  <a:pt x="11307418" y="5211926"/>
                </a:cubicBezTo>
                <a:cubicBezTo>
                  <a:pt x="11288765" y="5861717"/>
                  <a:pt x="10743547" y="6226449"/>
                  <a:pt x="10265008" y="6254336"/>
                </a:cubicBezTo>
                <a:cubicBezTo>
                  <a:pt x="6011251" y="6110933"/>
                  <a:pt x="3309417" y="6406137"/>
                  <a:pt x="0" y="6254336"/>
                </a:cubicBezTo>
                <a:lnTo>
                  <a:pt x="0" y="6254336"/>
                </a:lnTo>
                <a:cubicBezTo>
                  <a:pt x="33321" y="4899599"/>
                  <a:pt x="-108864" y="3062933"/>
                  <a:pt x="0" y="1042410"/>
                </a:cubicBezTo>
                <a:cubicBezTo>
                  <a:pt x="-62997" y="538275"/>
                  <a:pt x="440001" y="-94909"/>
                  <a:pt x="1042410" y="0"/>
                </a:cubicBezTo>
                <a:close/>
              </a:path>
              <a:path w="11307418" h="6254336" stroke="0" extrusionOk="0">
                <a:moveTo>
                  <a:pt x="1042410" y="0"/>
                </a:moveTo>
                <a:cubicBezTo>
                  <a:pt x="4241871" y="-24257"/>
                  <a:pt x="8621739" y="-85050"/>
                  <a:pt x="11307418" y="0"/>
                </a:cubicBezTo>
                <a:lnTo>
                  <a:pt x="11307418" y="0"/>
                </a:lnTo>
                <a:cubicBezTo>
                  <a:pt x="11160046" y="1770935"/>
                  <a:pt x="11179418" y="3640576"/>
                  <a:pt x="11307418" y="5211926"/>
                </a:cubicBezTo>
                <a:cubicBezTo>
                  <a:pt x="11359776" y="5753723"/>
                  <a:pt x="10868918" y="6160483"/>
                  <a:pt x="10265008" y="6254336"/>
                </a:cubicBezTo>
                <a:cubicBezTo>
                  <a:pt x="7829269" y="6355207"/>
                  <a:pt x="4806364" y="6244552"/>
                  <a:pt x="0" y="6254336"/>
                </a:cubicBezTo>
                <a:lnTo>
                  <a:pt x="0" y="6254336"/>
                </a:lnTo>
                <a:cubicBezTo>
                  <a:pt x="-123086" y="4998386"/>
                  <a:pt x="26084" y="1847060"/>
                  <a:pt x="0" y="1042410"/>
                </a:cubicBezTo>
                <a:cubicBezTo>
                  <a:pt x="34628" y="392512"/>
                  <a:pt x="437904" y="-56145"/>
                  <a:pt x="104241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549073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404881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E662C7-A783-44C4-8B24-D334F84C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C20B669-6E79-47F3-A439-7CBBFF1CD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0315B5-941C-42E1-9E2F-D5C798797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548574B-6A4E-4185-B67F-709CA01CB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2BAB46D-01C8-4F58-9648-06DA661D6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33AD9D4-79F4-4117-B7DB-105FB43B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4E55A3-5045-41F9-AE10-AE8CF2F8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41A7AAD-BDDB-40BC-8C0D-A2F2F493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3209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F11BE6-6A52-4BF0-B340-0D3FB85C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FCDAF5F-2FD3-4CB1-BB36-5823A133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80CB909-D711-46CC-9DF1-255DD8AD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9E54DA1-CF8E-46F4-B6A3-268207F9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84798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1006218-4E51-4D8B-9188-FC1AD7A5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AE2BA76-DF33-4891-B6CE-35472133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3B1553-7C63-4E62-8821-5D078C62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31049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FC6718-119C-4C2C-A10C-B74FF2C2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5C8A44-B172-4836-9A04-2B337268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EB071B-2F9C-4DDC-94F4-99FFC0948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E6E92-878F-45AC-BA24-6BD4E02B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C7C2-F170-4C70-BE90-A9FB1770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AD98D4-A968-42D5-9E55-2CE10813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93165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3BA0C5-4573-42C7-A41F-09330FEF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ECAF565-41C8-4547-B5C1-0A88A7088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2FA0FD4-F737-489F-8020-476742C08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E44BC1-F3E6-4B06-ACB4-6F5B458F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8CF62A-36D6-40C8-92E1-AA36F45B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493558-A381-4515-9AEA-2BBD3339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372728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A46782-6D9A-4328-8D99-26F1A167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1208E42-2BE2-42BA-B264-78D478D03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E528D8-010E-4597-A1F1-50300357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459740-4B70-46A9-A688-112467B9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90B79D-B3FC-4F67-A464-AF4A8E78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759413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2EFD32C-576A-4570-8DE5-92C495443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BE40C9-5A66-49DE-87D9-5871519B5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5C6200-5DFF-4D55-837F-97AB767B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993AE-D156-4274-8AF3-DF05D50D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0DB0B-1118-4745-AB3C-D8308C00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347936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4A53-7CA7-4F21-BD61-4649EE42B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BF618-CB85-4C4C-97A7-D9F0E4F18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75759-42CD-47F0-8A2E-82E9708C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5BEE6-4C4C-407A-B0A4-E8F09EB1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CBC45-3798-4BE5-9C4E-37AB4428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70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6C23-813E-459F-B00B-43A518DA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C899E-1E60-4A3E-8789-B51507BC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0C212-3884-4E57-AD56-AE33532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7163-2B29-4F1D-81D1-8FFDD595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C6BD-7C9D-40B5-B817-B1CB4BC1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551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A90D-C613-4E00-AC06-7A119476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0257-7FEF-4466-99DC-2F922B75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7774-DBA6-4A50-B808-98FF336B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262D-74BD-4595-B014-A3CF4CA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B72E6-D989-4239-8E8C-C8ACB93D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777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1DB0CB0F-49EB-2D4D-C8C2-337D38648395}"/>
              </a:ext>
            </a:extLst>
          </p:cNvPr>
          <p:cNvSpPr/>
          <p:nvPr userDrawn="1"/>
        </p:nvSpPr>
        <p:spPr>
          <a:xfrm>
            <a:off x="838200" y="571052"/>
            <a:ext cx="3932237" cy="1325563"/>
          </a:xfrm>
          <a:custGeom>
            <a:avLst/>
            <a:gdLst>
              <a:gd name="connsiteX0" fmla="*/ 220932 w 3932237"/>
              <a:gd name="connsiteY0" fmla="*/ 0 h 1325563"/>
              <a:gd name="connsiteX1" fmla="*/ 3932237 w 3932237"/>
              <a:gd name="connsiteY1" fmla="*/ 0 h 1325563"/>
              <a:gd name="connsiteX2" fmla="*/ 3932237 w 3932237"/>
              <a:gd name="connsiteY2" fmla="*/ 0 h 1325563"/>
              <a:gd name="connsiteX3" fmla="*/ 3932237 w 3932237"/>
              <a:gd name="connsiteY3" fmla="*/ 1104631 h 1325563"/>
              <a:gd name="connsiteX4" fmla="*/ 3711305 w 3932237"/>
              <a:gd name="connsiteY4" fmla="*/ 1325563 h 1325563"/>
              <a:gd name="connsiteX5" fmla="*/ 0 w 3932237"/>
              <a:gd name="connsiteY5" fmla="*/ 1325563 h 1325563"/>
              <a:gd name="connsiteX6" fmla="*/ 0 w 3932237"/>
              <a:gd name="connsiteY6" fmla="*/ 1325563 h 1325563"/>
              <a:gd name="connsiteX7" fmla="*/ 0 w 3932237"/>
              <a:gd name="connsiteY7" fmla="*/ 220932 h 1325563"/>
              <a:gd name="connsiteX8" fmla="*/ 220932 w 3932237"/>
              <a:gd name="connsiteY8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2237" h="1325563" fill="none" extrusionOk="0">
                <a:moveTo>
                  <a:pt x="220932" y="0"/>
                </a:moveTo>
                <a:cubicBezTo>
                  <a:pt x="733218" y="-79213"/>
                  <a:pt x="2200210" y="127324"/>
                  <a:pt x="3932237" y="0"/>
                </a:cubicBezTo>
                <a:lnTo>
                  <a:pt x="3932237" y="0"/>
                </a:lnTo>
                <a:cubicBezTo>
                  <a:pt x="3874301" y="281030"/>
                  <a:pt x="4009986" y="599218"/>
                  <a:pt x="3932237" y="1104631"/>
                </a:cubicBezTo>
                <a:cubicBezTo>
                  <a:pt x="3928548" y="1241300"/>
                  <a:pt x="3826419" y="1323582"/>
                  <a:pt x="3711305" y="1325563"/>
                </a:cubicBezTo>
                <a:cubicBezTo>
                  <a:pt x="3121986" y="1182160"/>
                  <a:pt x="1799353" y="1477364"/>
                  <a:pt x="0" y="1325563"/>
                </a:cubicBezTo>
                <a:lnTo>
                  <a:pt x="0" y="1325563"/>
                </a:lnTo>
                <a:cubicBezTo>
                  <a:pt x="-662" y="1134888"/>
                  <a:pt x="59667" y="631781"/>
                  <a:pt x="0" y="220932"/>
                </a:cubicBezTo>
                <a:cubicBezTo>
                  <a:pt x="-3137" y="102479"/>
                  <a:pt x="97306" y="-5718"/>
                  <a:pt x="220932" y="0"/>
                </a:cubicBezTo>
                <a:close/>
              </a:path>
              <a:path w="3932237" h="1325563" stroke="0" extrusionOk="0">
                <a:moveTo>
                  <a:pt x="220932" y="0"/>
                </a:moveTo>
                <a:cubicBezTo>
                  <a:pt x="933463" y="-24257"/>
                  <a:pt x="2838774" y="-85050"/>
                  <a:pt x="3932237" y="0"/>
                </a:cubicBezTo>
                <a:lnTo>
                  <a:pt x="3932237" y="0"/>
                </a:lnTo>
                <a:cubicBezTo>
                  <a:pt x="3875934" y="157841"/>
                  <a:pt x="4003900" y="902162"/>
                  <a:pt x="3932237" y="1104631"/>
                </a:cubicBezTo>
                <a:cubicBezTo>
                  <a:pt x="3949770" y="1215292"/>
                  <a:pt x="3835167" y="1319423"/>
                  <a:pt x="3711305" y="1325563"/>
                </a:cubicBezTo>
                <a:cubicBezTo>
                  <a:pt x="2023618" y="1426434"/>
                  <a:pt x="1728571" y="1315779"/>
                  <a:pt x="0" y="1325563"/>
                </a:cubicBezTo>
                <a:lnTo>
                  <a:pt x="0" y="1325563"/>
                </a:lnTo>
                <a:cubicBezTo>
                  <a:pt x="-78179" y="935394"/>
                  <a:pt x="48335" y="564262"/>
                  <a:pt x="0" y="220932"/>
                </a:cubicBezTo>
                <a:cubicBezTo>
                  <a:pt x="9009" y="79613"/>
                  <a:pt x="90101" y="-17183"/>
                  <a:pt x="22093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549073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59D62ED6-652B-5A7E-95BF-834AB9023AD6}"/>
              </a:ext>
            </a:extLst>
          </p:cNvPr>
          <p:cNvSpPr/>
          <p:nvPr userDrawn="1"/>
        </p:nvSpPr>
        <p:spPr>
          <a:xfrm>
            <a:off x="785191" y="2106164"/>
            <a:ext cx="3932237" cy="3811588"/>
          </a:xfrm>
          <a:custGeom>
            <a:avLst/>
            <a:gdLst>
              <a:gd name="connsiteX0" fmla="*/ 635277 w 3932237"/>
              <a:gd name="connsiteY0" fmla="*/ 0 h 3811588"/>
              <a:gd name="connsiteX1" fmla="*/ 3932237 w 3932237"/>
              <a:gd name="connsiteY1" fmla="*/ 0 h 3811588"/>
              <a:gd name="connsiteX2" fmla="*/ 3932237 w 3932237"/>
              <a:gd name="connsiteY2" fmla="*/ 0 h 3811588"/>
              <a:gd name="connsiteX3" fmla="*/ 3932237 w 3932237"/>
              <a:gd name="connsiteY3" fmla="*/ 3176311 h 3811588"/>
              <a:gd name="connsiteX4" fmla="*/ 3296960 w 3932237"/>
              <a:gd name="connsiteY4" fmla="*/ 3811588 h 3811588"/>
              <a:gd name="connsiteX5" fmla="*/ 0 w 3932237"/>
              <a:gd name="connsiteY5" fmla="*/ 3811588 h 3811588"/>
              <a:gd name="connsiteX6" fmla="*/ 0 w 3932237"/>
              <a:gd name="connsiteY6" fmla="*/ 3811588 h 3811588"/>
              <a:gd name="connsiteX7" fmla="*/ 0 w 3932237"/>
              <a:gd name="connsiteY7" fmla="*/ 635277 h 3811588"/>
              <a:gd name="connsiteX8" fmla="*/ 635277 w 3932237"/>
              <a:gd name="connsiteY8" fmla="*/ 0 h 381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2237" h="3811588" fill="none" extrusionOk="0">
                <a:moveTo>
                  <a:pt x="635277" y="0"/>
                </a:moveTo>
                <a:cubicBezTo>
                  <a:pt x="2031598" y="-79213"/>
                  <a:pt x="3280133" y="127324"/>
                  <a:pt x="3932237" y="0"/>
                </a:cubicBezTo>
                <a:lnTo>
                  <a:pt x="3932237" y="0"/>
                </a:lnTo>
                <a:cubicBezTo>
                  <a:pt x="4071181" y="981395"/>
                  <a:pt x="4054854" y="1815461"/>
                  <a:pt x="3932237" y="3176311"/>
                </a:cubicBezTo>
                <a:cubicBezTo>
                  <a:pt x="3928503" y="3541994"/>
                  <a:pt x="3634019" y="3807629"/>
                  <a:pt x="3296960" y="3811588"/>
                </a:cubicBezTo>
                <a:cubicBezTo>
                  <a:pt x="2471203" y="3668185"/>
                  <a:pt x="835565" y="3963389"/>
                  <a:pt x="0" y="3811588"/>
                </a:cubicBezTo>
                <a:lnTo>
                  <a:pt x="0" y="3811588"/>
                </a:lnTo>
                <a:cubicBezTo>
                  <a:pt x="33321" y="3484620"/>
                  <a:pt x="-108864" y="1000170"/>
                  <a:pt x="0" y="635277"/>
                </a:cubicBezTo>
                <a:cubicBezTo>
                  <a:pt x="-10377" y="296213"/>
                  <a:pt x="280247" y="-14844"/>
                  <a:pt x="635277" y="0"/>
                </a:cubicBezTo>
                <a:close/>
              </a:path>
              <a:path w="3932237" h="3811588" stroke="0" extrusionOk="0">
                <a:moveTo>
                  <a:pt x="635277" y="0"/>
                </a:moveTo>
                <a:cubicBezTo>
                  <a:pt x="1435631" y="-24257"/>
                  <a:pt x="3093778" y="-85050"/>
                  <a:pt x="3932237" y="0"/>
                </a:cubicBezTo>
                <a:lnTo>
                  <a:pt x="3932237" y="0"/>
                </a:lnTo>
                <a:cubicBezTo>
                  <a:pt x="3784865" y="1388530"/>
                  <a:pt x="3804237" y="2323829"/>
                  <a:pt x="3932237" y="3176311"/>
                </a:cubicBezTo>
                <a:cubicBezTo>
                  <a:pt x="3959978" y="3509198"/>
                  <a:pt x="3666566" y="3749186"/>
                  <a:pt x="3296960" y="3811588"/>
                </a:cubicBezTo>
                <a:cubicBezTo>
                  <a:pt x="2437337" y="3912459"/>
                  <a:pt x="1387907" y="3801804"/>
                  <a:pt x="0" y="3811588"/>
                </a:cubicBezTo>
                <a:lnTo>
                  <a:pt x="0" y="3811588"/>
                </a:lnTo>
                <a:cubicBezTo>
                  <a:pt x="-123086" y="3381381"/>
                  <a:pt x="26084" y="1311775"/>
                  <a:pt x="0" y="635277"/>
                </a:cubicBezTo>
                <a:cubicBezTo>
                  <a:pt x="18160" y="245515"/>
                  <a:pt x="279394" y="-9803"/>
                  <a:pt x="635277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95490737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6948"/>
            <a:ext cx="3932237" cy="36020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850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7E8B-6144-4700-A9CD-B79620A4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9CEDB-7A08-4905-9955-67130E7D8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9CA87-51AE-491F-8EA4-8D9B9755B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5FCBE-985A-4B4A-8131-63926314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3083D-F85E-4F75-9840-2294EFB1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76596-7977-44A2-B8CA-E720DF53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521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4308-5B88-4527-81AE-60584B9D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91A1B-C2E9-4E9F-BEC0-2E512D3A1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93AEC-FF0F-4CE6-AD3F-81152987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9633D-BB50-431C-BC17-D1F6978C7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B8728-FA7F-44A1-AE3A-265DC65DD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02EAC-E9C1-4BE6-BBC0-42C617E3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82F20-8DA1-40E8-A0E2-41961551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ED6F8-98AF-47F6-A080-3CAAF313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473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CC18-910C-452D-AEE3-4AAA6736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C0794-65F3-4441-928B-6D2BCBA6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C3E71-F438-4AAB-B63A-576737F3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490B-5CA4-47C1-88B4-DAA294AA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596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1B097-EF9C-4D93-A88F-EF5E2085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E7C70-5BD3-4E1C-B871-A3F38A3B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4BE4C-5199-428C-9390-73D8B95A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714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3885-00EF-40CF-8AA1-FF5F543D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E44A7-3099-49F6-B0B6-922BF0A2A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551D7-3694-4BB1-8332-7737042DD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80E6C-CC13-4229-92BB-4B850B9D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59660-D064-4719-93F4-EC97D381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010D-4E12-4041-AB24-C9802494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474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C05D-2316-4F35-9222-522C997B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74A36-DBCA-47DC-9411-7126A5213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756AB-DEEA-4972-9EEA-5CF4FEB4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02B91-4C05-47E1-AAB7-BCFD886B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C4670-992B-4EB8-89A1-7426D2CC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0B6D6-126B-4F9F-88B0-C3CE06D1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826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6773-F650-4CFD-8F4C-4D5C4DDE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E3B63-E24B-4F55-B821-793A52C8B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9D89A-DD54-4C83-B2D4-F1E2DD15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C14A-E88D-412F-9B8A-DDB02EDD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1D73-3035-413B-ABB8-D787FD4D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317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90EA42-AF9A-4B74-BEE4-ADBBCD3E6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98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F0AF-8DE1-43F0-8BD8-03CEF28A0E99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B12A-7523-4D53-9A3D-89B8B412BAD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7778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F0AF-8DE1-43F0-8BD8-03CEF28A0E99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B12A-7523-4D53-9A3D-89B8B412BAD2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080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468881"/>
            <a:ext cx="10515600" cy="38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212738" y="6469663"/>
            <a:ext cx="141064" cy="1384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2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</p:sldLayoutIdLst>
  <p:transition spd="med"/>
  <p:txStyles>
    <p:titleStyle>
      <a:lvl1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71450" marR="0" indent="-171450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1pPr>
      <a:lvl2pPr marL="535781" marR="0" indent="-192881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2pPr>
      <a:lvl3pPr marL="906236" marR="0" indent="-220436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3pPr>
      <a:lvl4pPr marL="1285875" marR="0" indent="-257175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4pPr>
      <a:lvl5pPr marL="1628775" marR="0" indent="-257175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5pPr>
      <a:lvl6pPr marL="1885950" marR="0" indent="-171450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6pPr>
      <a:lvl7pPr marL="2228850" marR="0" indent="-171450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7pPr>
      <a:lvl8pPr marL="2571750" marR="0" indent="-171450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8pPr>
      <a:lvl9pPr marL="2914650" marR="0" indent="-171450" algn="l" defTabSz="685800" rtl="1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rgbClr val="40404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685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C5011-F04A-43FF-81D6-4E43D8E15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CB966-8A79-46A0-A86F-4F9C1B6E9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4D53-2AC7-41C4-8C0E-A9D396E02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1F68-D6D3-49A1-B801-43DBA0AEAB65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F90CB-DB53-4073-8D7C-0D336AA36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11043-6DEA-4EBE-A286-1DF7827DA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9CE1-31FB-4F9E-A940-1C134C59044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53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7C882F-D121-4B5D-9336-10A2BC9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E1CE02-063A-4BE0-8A45-C5A724C48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1B5C74-B5D4-4951-A9A0-CCCB301B8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3C385-9F9A-49C1-BFA2-14302D5D6B70}" type="datetimeFigureOut">
              <a:rPr lang="ar-KW" smtClean="0"/>
              <a:t>22/11/1444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09C1F5-4ADA-4259-B21A-13E8233EC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D3E50A-086F-497C-8815-2A78B0EDE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421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718CC-F9BE-4A98-B49C-23608273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7AE03-F383-470D-B8A6-BDE56C60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60176-76FA-4C27-AFAE-D5112F917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0578-3023-427B-906C-A68AEBEAB974}" type="datetimeFigureOut">
              <a:rPr lang="ar-AE" smtClean="0"/>
              <a:t>22/11/1444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3EB6-7432-44FF-A2EC-F564A03AE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3F0B7-494C-4AFD-894D-9BD67A102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CBDB-3EB3-4237-A76F-B346A4DEED6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3775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55.xml"/><Relationship Id="rId6" Type="http://schemas.openxmlformats.org/officeDocument/2006/relationships/slide" Target="slide20.xml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slide" Target="slide19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3683000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79306" y="2019300"/>
            <a:ext cx="6866002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(2-6): مربعات الأعداد الكلية - الحصة الثانية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7919D08-F045-E5F0-9A26-1CF6F1A62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969" y="234161"/>
            <a:ext cx="1635704" cy="11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6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24BCC-4300-F454-B9EA-D24E8B71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01" y="1283022"/>
            <a:ext cx="9486198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B5177-061B-7CAB-8694-26C96E684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6" y="1153352"/>
            <a:ext cx="8899990" cy="6900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733330-4891-E72E-0C01-00485C685DC5}"/>
              </a:ext>
            </a:extLst>
          </p:cNvPr>
          <p:cNvCxnSpPr/>
          <p:nvPr/>
        </p:nvCxnSpPr>
        <p:spPr>
          <a:xfrm>
            <a:off x="8832574" y="2073968"/>
            <a:ext cx="0" cy="43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E9D8CE-532A-311B-6FB3-7FD83FA7C69D}"/>
              </a:ext>
            </a:extLst>
          </p:cNvPr>
          <p:cNvSpPr txBox="1"/>
          <p:nvPr/>
        </p:nvSpPr>
        <p:spPr>
          <a:xfrm>
            <a:off x="9064487" y="1987831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</a:rPr>
              <a:t>324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EB861-6575-E1F3-532B-31E99ED93618}"/>
              </a:ext>
            </a:extLst>
          </p:cNvPr>
          <p:cNvSpPr txBox="1"/>
          <p:nvPr/>
        </p:nvSpPr>
        <p:spPr>
          <a:xfrm>
            <a:off x="7894984" y="1993351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E7BD2-833B-BCFA-280B-555B45FC79F5}"/>
              </a:ext>
            </a:extLst>
          </p:cNvPr>
          <p:cNvSpPr txBox="1"/>
          <p:nvPr/>
        </p:nvSpPr>
        <p:spPr>
          <a:xfrm>
            <a:off x="9064487" y="2664245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/>
              <a:t>162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99B62-F27A-7C06-89BF-39405CF4BFDE}"/>
              </a:ext>
            </a:extLst>
          </p:cNvPr>
          <p:cNvSpPr txBox="1"/>
          <p:nvPr/>
        </p:nvSpPr>
        <p:spPr>
          <a:xfrm>
            <a:off x="7924802" y="2664245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8C749-4D35-F1E8-A152-2E1698F9FDEA}"/>
              </a:ext>
            </a:extLst>
          </p:cNvPr>
          <p:cNvSpPr txBox="1"/>
          <p:nvPr/>
        </p:nvSpPr>
        <p:spPr>
          <a:xfrm>
            <a:off x="9064487" y="3335139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/>
              <a:t>81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9A08B4-DA40-3DAE-3FF8-0C16C85C285A}"/>
              </a:ext>
            </a:extLst>
          </p:cNvPr>
          <p:cNvSpPr txBox="1"/>
          <p:nvPr/>
        </p:nvSpPr>
        <p:spPr>
          <a:xfrm>
            <a:off x="7924802" y="3335139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2CCB0-4030-6294-FD9E-3C9350AE65FE}"/>
              </a:ext>
            </a:extLst>
          </p:cNvPr>
          <p:cNvSpPr txBox="1"/>
          <p:nvPr/>
        </p:nvSpPr>
        <p:spPr>
          <a:xfrm>
            <a:off x="9064487" y="4006033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/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B45E7-EC7F-3207-C593-17E93B792B4F}"/>
              </a:ext>
            </a:extLst>
          </p:cNvPr>
          <p:cNvSpPr txBox="1"/>
          <p:nvPr/>
        </p:nvSpPr>
        <p:spPr>
          <a:xfrm>
            <a:off x="7924802" y="400603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D75D9-DD48-7D68-2CB2-A9D2C9FCE9B4}"/>
              </a:ext>
            </a:extLst>
          </p:cNvPr>
          <p:cNvSpPr txBox="1"/>
          <p:nvPr/>
        </p:nvSpPr>
        <p:spPr>
          <a:xfrm>
            <a:off x="9064487" y="4649863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18D4A-6D58-C3B2-0F93-120FCE27358F}"/>
              </a:ext>
            </a:extLst>
          </p:cNvPr>
          <p:cNvSpPr txBox="1"/>
          <p:nvPr/>
        </p:nvSpPr>
        <p:spPr>
          <a:xfrm>
            <a:off x="7924802" y="464986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C1FCEA-4B99-4677-B732-FDEA25A8D727}"/>
              </a:ext>
            </a:extLst>
          </p:cNvPr>
          <p:cNvSpPr txBox="1"/>
          <p:nvPr/>
        </p:nvSpPr>
        <p:spPr>
          <a:xfrm>
            <a:off x="9064487" y="5320757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0ACAA8-6F56-EDAB-5719-0412AD0F609B}"/>
              </a:ext>
            </a:extLst>
          </p:cNvPr>
          <p:cNvSpPr txBox="1"/>
          <p:nvPr/>
        </p:nvSpPr>
        <p:spPr>
          <a:xfrm>
            <a:off x="7924802" y="5320757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2DA6A-8D70-6707-F819-A0167DC1201F}"/>
              </a:ext>
            </a:extLst>
          </p:cNvPr>
          <p:cNvSpPr txBox="1"/>
          <p:nvPr/>
        </p:nvSpPr>
        <p:spPr>
          <a:xfrm>
            <a:off x="9064487" y="5927595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/>
              <a:t>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D69383-C3A4-EBAF-C1F4-F19F923FB8FD}"/>
              </a:ext>
            </a:extLst>
          </p:cNvPr>
          <p:cNvGrpSpPr/>
          <p:nvPr/>
        </p:nvGrpSpPr>
        <p:grpSpPr>
          <a:xfrm>
            <a:off x="7328452" y="2300912"/>
            <a:ext cx="596350" cy="670894"/>
            <a:chOff x="7328452" y="2347294"/>
            <a:chExt cx="596350" cy="67089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5D8F52-21B5-E1E5-8FBB-0CDDCBB103F1}"/>
                </a:ext>
              </a:extLst>
            </p:cNvPr>
            <p:cNvCxnSpPr>
              <a:stCxn id="9" idx="1"/>
            </p:cNvCxnSpPr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1942FC2-D097-1CAF-1796-36AA64B41C10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2779C8-F44D-FA23-AA80-EC290A8D41EA}"/>
              </a:ext>
            </a:extLst>
          </p:cNvPr>
          <p:cNvGrpSpPr/>
          <p:nvPr/>
        </p:nvGrpSpPr>
        <p:grpSpPr>
          <a:xfrm>
            <a:off x="7340048" y="3707578"/>
            <a:ext cx="596350" cy="670894"/>
            <a:chOff x="7328452" y="2347294"/>
            <a:chExt cx="596350" cy="67089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502A056-23EF-584A-FCB3-AF769246E625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F28DF29-7FE2-AE69-E053-A53BE91A2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CECC23-6816-C51A-8EAE-37B455388B42}"/>
              </a:ext>
            </a:extLst>
          </p:cNvPr>
          <p:cNvGrpSpPr/>
          <p:nvPr/>
        </p:nvGrpSpPr>
        <p:grpSpPr>
          <a:xfrm>
            <a:off x="7351644" y="5021480"/>
            <a:ext cx="596350" cy="670894"/>
            <a:chOff x="7328452" y="2347294"/>
            <a:chExt cx="596350" cy="67089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82D776B-FB85-BD25-16B2-FD58ABA1CFDB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D9C225-3F54-F4BF-D612-7A4FE1E47E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73EAFA7-C115-EC77-AFCD-5F6413B4F39D}"/>
              </a:ext>
            </a:extLst>
          </p:cNvPr>
          <p:cNvSpPr txBox="1"/>
          <p:nvPr/>
        </p:nvSpPr>
        <p:spPr>
          <a:xfrm>
            <a:off x="6470377" y="232948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82D5E6-0072-D4AE-55F4-EB0DAE34E20F}"/>
              </a:ext>
            </a:extLst>
          </p:cNvPr>
          <p:cNvSpPr txBox="1"/>
          <p:nvPr/>
        </p:nvSpPr>
        <p:spPr>
          <a:xfrm>
            <a:off x="6485284" y="3689082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0C82F3-A7D6-3CCE-C46C-D9BB6C017AF2}"/>
              </a:ext>
            </a:extLst>
          </p:cNvPr>
          <p:cNvSpPr/>
          <p:nvPr/>
        </p:nvSpPr>
        <p:spPr>
          <a:xfrm>
            <a:off x="1636643" y="3583066"/>
            <a:ext cx="4200939" cy="9607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596802-6A42-CD2D-8C2B-95F932429B67}"/>
              </a:ext>
            </a:extLst>
          </p:cNvPr>
          <p:cNvSpPr txBox="1"/>
          <p:nvPr/>
        </p:nvSpPr>
        <p:spPr>
          <a:xfrm>
            <a:off x="6485284" y="500380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385B22-1EBD-5AEC-A96D-261FF2958A13}"/>
              </a:ext>
            </a:extLst>
          </p:cNvPr>
          <p:cNvSpPr txBox="1"/>
          <p:nvPr/>
        </p:nvSpPr>
        <p:spPr>
          <a:xfrm>
            <a:off x="2969729" y="3707578"/>
            <a:ext cx="28881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/>
              <a:t>2 × 3 × 3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349CB4-9FF4-042C-3E9E-D95F88B7D666}"/>
              </a:ext>
            </a:extLst>
          </p:cNvPr>
          <p:cNvSpPr txBox="1"/>
          <p:nvPr/>
        </p:nvSpPr>
        <p:spPr>
          <a:xfrm>
            <a:off x="1839361" y="3707578"/>
            <a:ext cx="1130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18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6" grpId="0"/>
      <p:bldP spid="37" grpId="0"/>
      <p:bldP spid="41" grpId="0" animBg="1"/>
      <p:bldP spid="38" grpId="0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B05333-755F-1D5D-C25D-5C156B7EB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01" y="2773236"/>
            <a:ext cx="7880525" cy="1361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A2557-4C16-27DE-EB61-89D90963F9A6}"/>
              </a:ext>
            </a:extLst>
          </p:cNvPr>
          <p:cNvSpPr txBox="1"/>
          <p:nvPr/>
        </p:nvSpPr>
        <p:spPr>
          <a:xfrm>
            <a:off x="1146313" y="596348"/>
            <a:ext cx="265706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صفحة 93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E57DC-1942-EFAC-F158-20A2902378AA}"/>
              </a:ext>
            </a:extLst>
          </p:cNvPr>
          <p:cNvSpPr txBox="1"/>
          <p:nvPr/>
        </p:nvSpPr>
        <p:spPr>
          <a:xfrm>
            <a:off x="3054627" y="2038515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</a:rPr>
              <a:t>784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313761-7586-4454-EF2D-A411271C45E2}"/>
              </a:ext>
            </a:extLst>
          </p:cNvPr>
          <p:cNvSpPr txBox="1"/>
          <p:nvPr/>
        </p:nvSpPr>
        <p:spPr>
          <a:xfrm>
            <a:off x="2080592" y="202526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1C9CF0-E0E9-6E88-9BD4-508315A64CBE}"/>
              </a:ext>
            </a:extLst>
          </p:cNvPr>
          <p:cNvSpPr txBox="1"/>
          <p:nvPr/>
        </p:nvSpPr>
        <p:spPr>
          <a:xfrm>
            <a:off x="3033814" y="3357773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</a:rPr>
              <a:t>196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9E0D96-A927-35C3-5CDD-A63986175CE9}"/>
              </a:ext>
            </a:extLst>
          </p:cNvPr>
          <p:cNvSpPr txBox="1"/>
          <p:nvPr/>
        </p:nvSpPr>
        <p:spPr>
          <a:xfrm>
            <a:off x="2080592" y="2696157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AD1957-AEBD-44B0-800D-9BEE58FE3F89}"/>
              </a:ext>
            </a:extLst>
          </p:cNvPr>
          <p:cNvSpPr txBox="1"/>
          <p:nvPr/>
        </p:nvSpPr>
        <p:spPr>
          <a:xfrm>
            <a:off x="3014247" y="4665310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1B4827-0F27-E7D6-405B-A85359A7A73A}"/>
              </a:ext>
            </a:extLst>
          </p:cNvPr>
          <p:cNvSpPr txBox="1"/>
          <p:nvPr/>
        </p:nvSpPr>
        <p:spPr>
          <a:xfrm>
            <a:off x="2101503" y="463262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71EDCB-07A2-C1C5-DAC7-C151149B51A3}"/>
              </a:ext>
            </a:extLst>
          </p:cNvPr>
          <p:cNvSpPr txBox="1"/>
          <p:nvPr/>
        </p:nvSpPr>
        <p:spPr>
          <a:xfrm>
            <a:off x="3040751" y="5336204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4691B9-F79B-1AC2-D8CA-F07CA65E92EC}"/>
              </a:ext>
            </a:extLst>
          </p:cNvPr>
          <p:cNvSpPr txBox="1"/>
          <p:nvPr/>
        </p:nvSpPr>
        <p:spPr>
          <a:xfrm>
            <a:off x="2101503" y="5303517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4DCA70-78E6-0FA1-4324-1014D309FDF0}"/>
              </a:ext>
            </a:extLst>
          </p:cNvPr>
          <p:cNvSpPr txBox="1"/>
          <p:nvPr/>
        </p:nvSpPr>
        <p:spPr>
          <a:xfrm>
            <a:off x="3014247" y="5943042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411DAD-0CBC-FC89-7C47-F98FF103BC36}"/>
              </a:ext>
            </a:extLst>
          </p:cNvPr>
          <p:cNvGrpSpPr/>
          <p:nvPr/>
        </p:nvGrpSpPr>
        <p:grpSpPr>
          <a:xfrm>
            <a:off x="1495838" y="2397702"/>
            <a:ext cx="596350" cy="670894"/>
            <a:chOff x="7328452" y="2347294"/>
            <a:chExt cx="596350" cy="67089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17E454-28D2-E09E-14EE-1001ADCE27A7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A4730C9-B492-1727-F74D-185139772A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FDAE2F-761A-2354-6870-B52CA0B8DCE2}"/>
              </a:ext>
            </a:extLst>
          </p:cNvPr>
          <p:cNvGrpSpPr/>
          <p:nvPr/>
        </p:nvGrpSpPr>
        <p:grpSpPr>
          <a:xfrm>
            <a:off x="1528345" y="5004240"/>
            <a:ext cx="596350" cy="670894"/>
            <a:chOff x="7328452" y="2347294"/>
            <a:chExt cx="596350" cy="67089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69B53B4-7B37-A383-82D3-BE7CDCE6965A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95E9A11-7383-E813-C19E-A171115FD9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9751E62-C05C-CC41-4FAD-2A2856A8BAD5}"/>
              </a:ext>
            </a:extLst>
          </p:cNvPr>
          <p:cNvSpPr txBox="1"/>
          <p:nvPr/>
        </p:nvSpPr>
        <p:spPr>
          <a:xfrm>
            <a:off x="641074" y="237920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EB8545-0FB6-83D9-7E20-A9532527EDBB}"/>
              </a:ext>
            </a:extLst>
          </p:cNvPr>
          <p:cNvSpPr txBox="1"/>
          <p:nvPr/>
        </p:nvSpPr>
        <p:spPr>
          <a:xfrm>
            <a:off x="661985" y="498656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2F2A07-E190-EE85-29BC-4638D602A215}"/>
              </a:ext>
            </a:extLst>
          </p:cNvPr>
          <p:cNvCxnSpPr/>
          <p:nvPr/>
        </p:nvCxnSpPr>
        <p:spPr>
          <a:xfrm>
            <a:off x="2872408" y="2150542"/>
            <a:ext cx="0" cy="381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F4259C4-8FAA-506F-7F07-B38E40726560}"/>
              </a:ext>
            </a:extLst>
          </p:cNvPr>
          <p:cNvSpPr txBox="1"/>
          <p:nvPr/>
        </p:nvSpPr>
        <p:spPr>
          <a:xfrm>
            <a:off x="7638322" y="3316470"/>
            <a:ext cx="27049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2 × 2 × 7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ED2CFD-4979-2868-45D1-47DFBD9A397C}"/>
              </a:ext>
            </a:extLst>
          </p:cNvPr>
          <p:cNvSpPr txBox="1"/>
          <p:nvPr/>
        </p:nvSpPr>
        <p:spPr>
          <a:xfrm>
            <a:off x="6871873" y="3307664"/>
            <a:ext cx="1130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5EF964-DD65-E423-03C8-5DC1660A0E8B}"/>
              </a:ext>
            </a:extLst>
          </p:cNvPr>
          <p:cNvSpPr txBox="1"/>
          <p:nvPr/>
        </p:nvSpPr>
        <p:spPr>
          <a:xfrm>
            <a:off x="6183693" y="3289968"/>
            <a:ext cx="1130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سم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D7659-EBD1-2261-59F0-FBD4D94306BB}"/>
              </a:ext>
            </a:extLst>
          </p:cNvPr>
          <p:cNvSpPr txBox="1"/>
          <p:nvPr/>
        </p:nvSpPr>
        <p:spPr>
          <a:xfrm>
            <a:off x="2080592" y="335180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6781C-44CC-2E56-4481-11F7CB08B091}"/>
              </a:ext>
            </a:extLst>
          </p:cNvPr>
          <p:cNvSpPr txBox="1"/>
          <p:nvPr/>
        </p:nvSpPr>
        <p:spPr>
          <a:xfrm>
            <a:off x="2080592" y="4022697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E353B3-C14A-C8E6-17D8-F20911AD05F9}"/>
              </a:ext>
            </a:extLst>
          </p:cNvPr>
          <p:cNvGrpSpPr/>
          <p:nvPr/>
        </p:nvGrpSpPr>
        <p:grpSpPr>
          <a:xfrm>
            <a:off x="1495838" y="3724242"/>
            <a:ext cx="596350" cy="670894"/>
            <a:chOff x="7328452" y="2347294"/>
            <a:chExt cx="596350" cy="67089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DE9B8-BD3B-870F-DBA0-48DC043555E9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78BAA3-181F-E755-D3C5-33183A2CB6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2572BA-9357-2740-5199-998AE56A2522}"/>
              </a:ext>
            </a:extLst>
          </p:cNvPr>
          <p:cNvSpPr txBox="1"/>
          <p:nvPr/>
        </p:nvSpPr>
        <p:spPr>
          <a:xfrm>
            <a:off x="641074" y="370574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37742-BEEF-7933-3960-E47C33C71057}"/>
              </a:ext>
            </a:extLst>
          </p:cNvPr>
          <p:cNvSpPr txBox="1"/>
          <p:nvPr/>
        </p:nvSpPr>
        <p:spPr>
          <a:xfrm>
            <a:off x="3054627" y="2720388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</a:rPr>
              <a:t>392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7682E-6A10-8A2F-29D5-211DE7AAB68F}"/>
              </a:ext>
            </a:extLst>
          </p:cNvPr>
          <p:cNvSpPr txBox="1"/>
          <p:nvPr/>
        </p:nvSpPr>
        <p:spPr>
          <a:xfrm>
            <a:off x="3066943" y="4034465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1853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0"/>
      <p:bldP spid="41" grpId="0"/>
      <p:bldP spid="44" grpId="0"/>
      <p:bldP spid="45" grpId="0"/>
      <p:bldP spid="46" grpId="0"/>
      <p:bldP spid="2" grpId="0"/>
      <p:bldP spid="5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13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Free" panose="02000000000000000000" pitchFamily="2" charset="-78"/>
                <a:cs typeface="Abdo Free" panose="02000000000000000000" pitchFamily="2" charset="-78"/>
              </a:rPr>
              <a:t>فاصل تعليمي</a:t>
            </a:r>
          </a:p>
        </p:txBody>
      </p:sp>
    </p:spTree>
    <p:extLst>
      <p:ext uri="{BB962C8B-B14F-4D97-AF65-F5344CB8AC3E}">
        <p14:creationId xmlns:p14="http://schemas.microsoft.com/office/powerpoint/2010/main" val="126290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BEBE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1" name="تجميع"/>
          <p:cNvGrpSpPr/>
          <p:nvPr/>
        </p:nvGrpSpPr>
        <p:grpSpPr>
          <a:xfrm>
            <a:off x="0" y="2899848"/>
            <a:ext cx="9602391" cy="1780096"/>
            <a:chOff x="0" y="-432554"/>
            <a:chExt cx="9252099" cy="1870939"/>
          </a:xfrm>
        </p:grpSpPr>
        <p:sp>
          <p:nvSpPr>
            <p:cNvPr id="2279" name="مستطيل"/>
            <p:cNvSpPr/>
            <p:nvPr/>
          </p:nvSpPr>
          <p:spPr>
            <a:xfrm>
              <a:off x="0" y="-432554"/>
              <a:ext cx="9252099" cy="1870939"/>
            </a:xfrm>
            <a:prstGeom prst="rect">
              <a:avLst/>
            </a:prstGeom>
            <a:solidFill>
              <a:srgbClr val="941100"/>
            </a:solidFill>
            <a:ln w="12700" cap="flat">
              <a:solidFill>
                <a:srgbClr val="FFCA09"/>
              </a:solidFill>
              <a:prstDash val="solid"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 hangingPunct="0">
                <a:defRPr>
                  <a:solidFill>
                    <a:srgbClr val="FFFFFF"/>
                  </a:solidFill>
                </a:defRPr>
              </a:pPr>
              <a:endParaRPr sz="1350" kern="0">
                <a:solidFill>
                  <a:srgbClr val="FFFFFF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80" name="لعبة"/>
            <p:cNvSpPr txBox="1"/>
            <p:nvPr/>
          </p:nvSpPr>
          <p:spPr>
            <a:xfrm>
              <a:off x="708665" y="-197246"/>
              <a:ext cx="5825584" cy="1374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6600" b="1">
                  <a:solidFill>
                    <a:srgbClr val="FFFFFF"/>
                  </a:solidFill>
                </a:defRPr>
              </a:lvl1pPr>
            </a:lstStyle>
            <a:p>
              <a:pPr algn="ctr" defTabSz="685800" hangingPunct="0">
                <a:defRPr/>
              </a:pPr>
              <a:r>
                <a:rPr sz="8000" kern="0" dirty="0">
                  <a:latin typeface="Abdo Free" panose="02000000000000000000" pitchFamily="2" charset="-78"/>
                  <a:cs typeface="Abdo Free" panose="02000000000000000000" pitchFamily="2" charset="-78"/>
                  <a:sym typeface="Helvetica"/>
                </a:rPr>
                <a:t>لعبة</a:t>
              </a:r>
              <a:r>
                <a:rPr lang="en-US" sz="8000" kern="0" dirty="0">
                  <a:latin typeface="Abdo Free" panose="02000000000000000000" pitchFamily="2" charset="-78"/>
                  <a:cs typeface="Abdo Free" panose="02000000000000000000" pitchFamily="2" charset="-78"/>
                  <a:sym typeface="Helvetica"/>
                </a:rPr>
                <a:t> </a:t>
              </a:r>
              <a:r>
                <a:rPr lang="ar-SA" sz="8000" kern="0" dirty="0">
                  <a:latin typeface="Abdo Free" panose="02000000000000000000" pitchFamily="2" charset="-78"/>
                  <a:cs typeface="Abdo Free" panose="02000000000000000000" pitchFamily="2" charset="-78"/>
                  <a:sym typeface="Helvetica"/>
                </a:rPr>
                <a:t>عدد المربعات </a:t>
              </a:r>
              <a:endParaRPr sz="8000" kern="0" dirty="0">
                <a:latin typeface="Abdo Free" panose="02000000000000000000" pitchFamily="2" charset="-78"/>
                <a:cs typeface="Abdo Free" panose="02000000000000000000" pitchFamily="2" charset="-78"/>
                <a:sym typeface="Helvetica"/>
              </a:endParaRPr>
            </a:p>
          </p:txBody>
        </p:sp>
      </p:grpSp>
      <p:grpSp>
        <p:nvGrpSpPr>
          <p:cNvPr id="2324" name="تجميع"/>
          <p:cNvGrpSpPr/>
          <p:nvPr/>
        </p:nvGrpSpPr>
        <p:grpSpPr>
          <a:xfrm>
            <a:off x="7808785" y="1264527"/>
            <a:ext cx="4383215" cy="4172614"/>
            <a:chOff x="0" y="0"/>
            <a:chExt cx="5844285" cy="5563484"/>
          </a:xfrm>
        </p:grpSpPr>
        <p:sp>
          <p:nvSpPr>
            <p:cNvPr id="2282" name="شكل"/>
            <p:cNvSpPr/>
            <p:nvPr/>
          </p:nvSpPr>
          <p:spPr>
            <a:xfrm rot="21561268" flipH="1">
              <a:off x="1980091" y="2461137"/>
              <a:ext cx="1655368" cy="159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8" h="19224" extrusionOk="0">
                  <a:moveTo>
                    <a:pt x="16574" y="2868"/>
                  </a:moveTo>
                  <a:cubicBezTo>
                    <a:pt x="12665" y="-1047"/>
                    <a:pt x="6431" y="-942"/>
                    <a:pt x="2657" y="3112"/>
                  </a:cubicBezTo>
                  <a:cubicBezTo>
                    <a:pt x="-1117" y="7167"/>
                    <a:pt x="-780" y="12724"/>
                    <a:pt x="3095" y="16638"/>
                  </a:cubicBezTo>
                  <a:cubicBezTo>
                    <a:pt x="7004" y="20553"/>
                    <a:pt x="14620" y="19784"/>
                    <a:pt x="17113" y="15939"/>
                  </a:cubicBezTo>
                  <a:cubicBezTo>
                    <a:pt x="19641" y="12095"/>
                    <a:pt x="20483" y="6782"/>
                    <a:pt x="16574" y="2868"/>
                  </a:cubicBezTo>
                  <a:close/>
                </a:path>
              </a:pathLst>
            </a:custGeom>
            <a:solidFill>
              <a:srgbClr val="FDCE98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83" name="شكل"/>
            <p:cNvSpPr/>
            <p:nvPr/>
          </p:nvSpPr>
          <p:spPr>
            <a:xfrm rot="21561268" flipH="1">
              <a:off x="3135996" y="2775630"/>
              <a:ext cx="1175461" cy="117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465"/>
                  </a:lnTo>
                  <a:lnTo>
                    <a:pt x="0" y="21600"/>
                  </a:lnTo>
                  <a:lnTo>
                    <a:pt x="20642" y="211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D0A6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84" name="شكل"/>
            <p:cNvSpPr/>
            <p:nvPr/>
          </p:nvSpPr>
          <p:spPr>
            <a:xfrm rot="21561268" flipH="1">
              <a:off x="1770931" y="2573755"/>
              <a:ext cx="2139623" cy="1481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0273" extrusionOk="0">
                  <a:moveTo>
                    <a:pt x="11426" y="2622"/>
                  </a:moveTo>
                  <a:cubicBezTo>
                    <a:pt x="10991" y="-589"/>
                    <a:pt x="8869" y="-668"/>
                    <a:pt x="6910" y="1393"/>
                  </a:cubicBezTo>
                  <a:cubicBezTo>
                    <a:pt x="4979" y="3454"/>
                    <a:pt x="-435" y="6228"/>
                    <a:pt x="27" y="9438"/>
                  </a:cubicBezTo>
                  <a:cubicBezTo>
                    <a:pt x="191" y="10627"/>
                    <a:pt x="245" y="18237"/>
                    <a:pt x="735" y="18752"/>
                  </a:cubicBezTo>
                  <a:cubicBezTo>
                    <a:pt x="6203" y="18594"/>
                    <a:pt x="6203" y="18594"/>
                    <a:pt x="6203" y="18594"/>
                  </a:cubicBezTo>
                  <a:cubicBezTo>
                    <a:pt x="7917" y="20258"/>
                    <a:pt x="10827" y="20932"/>
                    <a:pt x="13684" y="19466"/>
                  </a:cubicBezTo>
                  <a:cubicBezTo>
                    <a:pt x="14881" y="18831"/>
                    <a:pt x="17928" y="19030"/>
                    <a:pt x="18472" y="17642"/>
                  </a:cubicBezTo>
                  <a:cubicBezTo>
                    <a:pt x="20077" y="13481"/>
                    <a:pt x="21165" y="5634"/>
                    <a:pt x="18445" y="3137"/>
                  </a:cubicBezTo>
                  <a:cubicBezTo>
                    <a:pt x="17193" y="1948"/>
                    <a:pt x="11562" y="3573"/>
                    <a:pt x="11426" y="2622"/>
                  </a:cubicBezTo>
                  <a:close/>
                </a:path>
              </a:pathLst>
            </a:custGeom>
            <a:solidFill>
              <a:srgbClr val="E8B983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85" name="شكل"/>
            <p:cNvSpPr/>
            <p:nvPr/>
          </p:nvSpPr>
          <p:spPr>
            <a:xfrm rot="21561268" flipH="1">
              <a:off x="2694758" y="2553939"/>
              <a:ext cx="822269" cy="91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070" extrusionOk="0">
                  <a:moveTo>
                    <a:pt x="19338" y="3851"/>
                  </a:moveTo>
                  <a:cubicBezTo>
                    <a:pt x="18027" y="-360"/>
                    <a:pt x="12713" y="-1263"/>
                    <a:pt x="7468" y="1866"/>
                  </a:cubicBezTo>
                  <a:cubicBezTo>
                    <a:pt x="2223" y="4994"/>
                    <a:pt x="-1020" y="10951"/>
                    <a:pt x="291" y="15163"/>
                  </a:cubicBezTo>
                  <a:cubicBezTo>
                    <a:pt x="1602" y="19434"/>
                    <a:pt x="6847" y="20337"/>
                    <a:pt x="12161" y="17208"/>
                  </a:cubicBezTo>
                  <a:cubicBezTo>
                    <a:pt x="17406" y="14080"/>
                    <a:pt x="20580" y="8123"/>
                    <a:pt x="19338" y="3851"/>
                  </a:cubicBezTo>
                  <a:close/>
                </a:path>
              </a:pathLst>
            </a:custGeom>
            <a:solidFill>
              <a:srgbClr val="FDCE98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86" name="شكل"/>
            <p:cNvSpPr/>
            <p:nvPr/>
          </p:nvSpPr>
          <p:spPr>
            <a:xfrm rot="21561268" flipH="1">
              <a:off x="3133394" y="2775645"/>
              <a:ext cx="1175461" cy="70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68"/>
                  </a:lnTo>
                  <a:lnTo>
                    <a:pt x="0" y="21600"/>
                  </a:lnTo>
                  <a:lnTo>
                    <a:pt x="19585" y="209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CE98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87" name="شكل"/>
            <p:cNvSpPr/>
            <p:nvPr/>
          </p:nvSpPr>
          <p:spPr>
            <a:xfrm rot="21561268" flipH="1">
              <a:off x="3763306" y="2672969"/>
              <a:ext cx="596718" cy="137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375"/>
                  </a:lnTo>
                  <a:lnTo>
                    <a:pt x="0" y="21600"/>
                  </a:lnTo>
                  <a:lnTo>
                    <a:pt x="0" y="2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88" name="شكل"/>
            <p:cNvSpPr/>
            <p:nvPr/>
          </p:nvSpPr>
          <p:spPr>
            <a:xfrm rot="21561268" flipH="1">
              <a:off x="3767143" y="3354138"/>
              <a:ext cx="596718" cy="69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322"/>
                  </a:lnTo>
                  <a:lnTo>
                    <a:pt x="0" y="21600"/>
                  </a:lnTo>
                  <a:lnTo>
                    <a:pt x="0" y="2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89" name="مستطيل"/>
            <p:cNvSpPr/>
            <p:nvPr/>
          </p:nvSpPr>
          <p:spPr>
            <a:xfrm>
              <a:off x="4261861" y="2615012"/>
              <a:ext cx="1582424" cy="745653"/>
            </a:xfrm>
            <a:prstGeom prst="rect">
              <a:avLst/>
            </a:prstGeom>
            <a:solidFill>
              <a:srgbClr val="919191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 hangingPunct="0">
                <a:defRPr>
                  <a:solidFill>
                    <a:srgbClr val="FFFFFF"/>
                  </a:solidFill>
                </a:defRPr>
              </a:pPr>
              <a:endParaRPr sz="1350" kern="0">
                <a:solidFill>
                  <a:srgbClr val="FFFFFF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290" name="مستطيل"/>
            <p:cNvSpPr/>
            <p:nvPr/>
          </p:nvSpPr>
          <p:spPr>
            <a:xfrm>
              <a:off x="4261861" y="3352366"/>
              <a:ext cx="1582424" cy="745653"/>
            </a:xfrm>
            <a:prstGeom prst="rect">
              <a:avLst/>
            </a:prstGeom>
            <a:solidFill>
              <a:srgbClr val="919191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 hangingPunct="0">
                <a:defRPr>
                  <a:solidFill>
                    <a:srgbClr val="FFFFFF"/>
                  </a:solidFill>
                </a:defRPr>
              </a:pPr>
              <a:endParaRPr sz="1350" kern="0">
                <a:solidFill>
                  <a:srgbClr val="FFFFFF"/>
                </a:solidFill>
                <a:latin typeface="Helvetica"/>
                <a:cs typeface="Helvetica"/>
                <a:sym typeface="Helvetica"/>
              </a:endParaRPr>
            </a:p>
          </p:txBody>
        </p:sp>
        <p:grpSp>
          <p:nvGrpSpPr>
            <p:cNvPr id="2305" name="تجميع"/>
            <p:cNvGrpSpPr/>
            <p:nvPr/>
          </p:nvGrpSpPr>
          <p:grpSpPr>
            <a:xfrm>
              <a:off x="-1" y="-1"/>
              <a:ext cx="4709833" cy="5563486"/>
              <a:chOff x="0" y="0"/>
              <a:chExt cx="4709831" cy="5563484"/>
            </a:xfrm>
          </p:grpSpPr>
          <p:sp>
            <p:nvSpPr>
              <p:cNvPr id="2291" name="مستطيل"/>
              <p:cNvSpPr/>
              <p:nvPr/>
            </p:nvSpPr>
            <p:spPr>
              <a:xfrm>
                <a:off x="2185836" y="2228161"/>
                <a:ext cx="351919" cy="2143148"/>
              </a:xfrm>
              <a:prstGeom prst="rect">
                <a:avLst/>
              </a:prstGeom>
              <a:solidFill>
                <a:srgbClr val="FFBE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685800" hangingPunct="0">
                  <a:defRPr/>
                </a:pPr>
                <a:endParaRPr sz="135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grpSp>
            <p:nvGrpSpPr>
              <p:cNvPr id="2298" name="تجميع"/>
              <p:cNvGrpSpPr/>
              <p:nvPr/>
            </p:nvGrpSpPr>
            <p:grpSpPr>
              <a:xfrm>
                <a:off x="-1" y="0"/>
                <a:ext cx="4709833" cy="2369011"/>
                <a:chOff x="0" y="0"/>
                <a:chExt cx="4709831" cy="2369010"/>
              </a:xfrm>
            </p:grpSpPr>
            <p:sp>
              <p:nvSpPr>
                <p:cNvPr id="2292" name="شكل"/>
                <p:cNvSpPr/>
                <p:nvPr/>
              </p:nvSpPr>
              <p:spPr>
                <a:xfrm>
                  <a:off x="3152778" y="2097"/>
                  <a:ext cx="1557054" cy="2366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2" h="21266" extrusionOk="0">
                      <a:moveTo>
                        <a:pt x="14465" y="4367"/>
                      </a:moveTo>
                      <a:cubicBezTo>
                        <a:pt x="13894" y="4281"/>
                        <a:pt x="13499" y="3880"/>
                        <a:pt x="13630" y="3480"/>
                      </a:cubicBezTo>
                      <a:cubicBezTo>
                        <a:pt x="13762" y="3079"/>
                        <a:pt x="14377" y="2822"/>
                        <a:pt x="14948" y="2908"/>
                      </a:cubicBezTo>
                      <a:cubicBezTo>
                        <a:pt x="16791" y="3194"/>
                        <a:pt x="18065" y="4281"/>
                        <a:pt x="17626" y="5625"/>
                      </a:cubicBezTo>
                      <a:cubicBezTo>
                        <a:pt x="17538" y="5969"/>
                        <a:pt x="17274" y="6283"/>
                        <a:pt x="16923" y="6570"/>
                      </a:cubicBezTo>
                      <a:cubicBezTo>
                        <a:pt x="16089" y="7199"/>
                        <a:pt x="14640" y="7571"/>
                        <a:pt x="12752" y="7313"/>
                      </a:cubicBezTo>
                      <a:cubicBezTo>
                        <a:pt x="10513" y="6999"/>
                        <a:pt x="9152" y="5997"/>
                        <a:pt x="8582" y="4853"/>
                      </a:cubicBezTo>
                      <a:cubicBezTo>
                        <a:pt x="8318" y="4309"/>
                        <a:pt x="8274" y="3766"/>
                        <a:pt x="8362" y="3222"/>
                      </a:cubicBezTo>
                      <a:cubicBezTo>
                        <a:pt x="8450" y="2650"/>
                        <a:pt x="8757" y="2135"/>
                        <a:pt x="9240" y="1649"/>
                      </a:cubicBezTo>
                      <a:cubicBezTo>
                        <a:pt x="10250" y="619"/>
                        <a:pt x="12138" y="-125"/>
                        <a:pt x="14816" y="18"/>
                      </a:cubicBezTo>
                      <a:cubicBezTo>
                        <a:pt x="16484" y="75"/>
                        <a:pt x="18196" y="705"/>
                        <a:pt x="19426" y="1620"/>
                      </a:cubicBezTo>
                      <a:cubicBezTo>
                        <a:pt x="20084" y="2107"/>
                        <a:pt x="20611" y="2679"/>
                        <a:pt x="20962" y="3280"/>
                      </a:cubicBezTo>
                      <a:cubicBezTo>
                        <a:pt x="21313" y="3909"/>
                        <a:pt x="21489" y="4596"/>
                        <a:pt x="21445" y="5311"/>
                      </a:cubicBezTo>
                      <a:cubicBezTo>
                        <a:pt x="21313" y="6512"/>
                        <a:pt x="20567" y="7743"/>
                        <a:pt x="18811" y="8887"/>
                      </a:cubicBezTo>
                      <a:cubicBezTo>
                        <a:pt x="16528" y="10403"/>
                        <a:pt x="13455" y="11462"/>
                        <a:pt x="10294" y="12549"/>
                      </a:cubicBezTo>
                      <a:cubicBezTo>
                        <a:pt x="8713" y="13092"/>
                        <a:pt x="7089" y="13665"/>
                        <a:pt x="5552" y="14294"/>
                      </a:cubicBezTo>
                      <a:cubicBezTo>
                        <a:pt x="4060" y="14923"/>
                        <a:pt x="3094" y="15610"/>
                        <a:pt x="2567" y="16297"/>
                      </a:cubicBezTo>
                      <a:cubicBezTo>
                        <a:pt x="2172" y="16812"/>
                        <a:pt x="2084" y="17327"/>
                        <a:pt x="2172" y="17813"/>
                      </a:cubicBezTo>
                      <a:cubicBezTo>
                        <a:pt x="2260" y="18271"/>
                        <a:pt x="2567" y="18671"/>
                        <a:pt x="3006" y="19015"/>
                      </a:cubicBezTo>
                      <a:cubicBezTo>
                        <a:pt x="3533" y="19358"/>
                        <a:pt x="4191" y="19615"/>
                        <a:pt x="4982" y="19730"/>
                      </a:cubicBezTo>
                      <a:cubicBezTo>
                        <a:pt x="5991" y="19873"/>
                        <a:pt x="6738" y="19615"/>
                        <a:pt x="7089" y="19243"/>
                      </a:cubicBezTo>
                      <a:cubicBezTo>
                        <a:pt x="7265" y="19072"/>
                        <a:pt x="7396" y="18900"/>
                        <a:pt x="7396" y="18729"/>
                      </a:cubicBezTo>
                      <a:cubicBezTo>
                        <a:pt x="7440" y="18557"/>
                        <a:pt x="7396" y="18385"/>
                        <a:pt x="7309" y="18271"/>
                      </a:cubicBezTo>
                      <a:cubicBezTo>
                        <a:pt x="7133" y="17985"/>
                        <a:pt x="6606" y="17784"/>
                        <a:pt x="5684" y="17784"/>
                      </a:cubicBezTo>
                      <a:cubicBezTo>
                        <a:pt x="5113" y="17784"/>
                        <a:pt x="4630" y="17441"/>
                        <a:pt x="4630" y="17041"/>
                      </a:cubicBezTo>
                      <a:cubicBezTo>
                        <a:pt x="4630" y="16640"/>
                        <a:pt x="5069" y="16297"/>
                        <a:pt x="5684" y="16297"/>
                      </a:cubicBezTo>
                      <a:cubicBezTo>
                        <a:pt x="7572" y="16268"/>
                        <a:pt x="8713" y="16840"/>
                        <a:pt x="9240" y="17613"/>
                      </a:cubicBezTo>
                      <a:cubicBezTo>
                        <a:pt x="9504" y="18013"/>
                        <a:pt x="9635" y="18471"/>
                        <a:pt x="9548" y="18900"/>
                      </a:cubicBezTo>
                      <a:cubicBezTo>
                        <a:pt x="9460" y="19329"/>
                        <a:pt x="9240" y="19758"/>
                        <a:pt x="8845" y="20130"/>
                      </a:cubicBezTo>
                      <a:cubicBezTo>
                        <a:pt x="8011" y="20931"/>
                        <a:pt x="6518" y="21475"/>
                        <a:pt x="4543" y="21189"/>
                      </a:cubicBezTo>
                      <a:cubicBezTo>
                        <a:pt x="3313" y="21017"/>
                        <a:pt x="2260" y="20617"/>
                        <a:pt x="1513" y="20045"/>
                      </a:cubicBezTo>
                      <a:cubicBezTo>
                        <a:pt x="723" y="19501"/>
                        <a:pt x="196" y="18786"/>
                        <a:pt x="65" y="18013"/>
                      </a:cubicBezTo>
                      <a:cubicBezTo>
                        <a:pt x="-111" y="17269"/>
                        <a:pt x="65" y="16440"/>
                        <a:pt x="679" y="15610"/>
                      </a:cubicBezTo>
                      <a:cubicBezTo>
                        <a:pt x="1338" y="14666"/>
                        <a:pt x="2567" y="13779"/>
                        <a:pt x="4499" y="12978"/>
                      </a:cubicBezTo>
                      <a:cubicBezTo>
                        <a:pt x="6079" y="12349"/>
                        <a:pt x="7748" y="11776"/>
                        <a:pt x="9328" y="11204"/>
                      </a:cubicBezTo>
                      <a:cubicBezTo>
                        <a:pt x="12401" y="10146"/>
                        <a:pt x="15299" y="9144"/>
                        <a:pt x="17362" y="7771"/>
                      </a:cubicBezTo>
                      <a:cubicBezTo>
                        <a:pt x="18635" y="6913"/>
                        <a:pt x="19206" y="6055"/>
                        <a:pt x="19294" y="5225"/>
                      </a:cubicBezTo>
                      <a:cubicBezTo>
                        <a:pt x="19338" y="4739"/>
                        <a:pt x="19206" y="4281"/>
                        <a:pt x="18987" y="3852"/>
                      </a:cubicBezTo>
                      <a:cubicBezTo>
                        <a:pt x="18723" y="3423"/>
                        <a:pt x="18328" y="2993"/>
                        <a:pt x="17889" y="2650"/>
                      </a:cubicBezTo>
                      <a:cubicBezTo>
                        <a:pt x="17011" y="1992"/>
                        <a:pt x="15826" y="1563"/>
                        <a:pt x="14684" y="1506"/>
                      </a:cubicBezTo>
                      <a:cubicBezTo>
                        <a:pt x="12840" y="1420"/>
                        <a:pt x="11611" y="1849"/>
                        <a:pt x="10996" y="2507"/>
                      </a:cubicBezTo>
                      <a:cubicBezTo>
                        <a:pt x="10733" y="2765"/>
                        <a:pt x="10557" y="3079"/>
                        <a:pt x="10469" y="3423"/>
                      </a:cubicBezTo>
                      <a:cubicBezTo>
                        <a:pt x="10426" y="3737"/>
                        <a:pt x="10469" y="4052"/>
                        <a:pt x="10601" y="4367"/>
                      </a:cubicBezTo>
                      <a:cubicBezTo>
                        <a:pt x="10952" y="5053"/>
                        <a:pt x="11787" y="5625"/>
                        <a:pt x="13148" y="5826"/>
                      </a:cubicBezTo>
                      <a:cubicBezTo>
                        <a:pt x="14245" y="5969"/>
                        <a:pt x="14991" y="5826"/>
                        <a:pt x="15343" y="5540"/>
                      </a:cubicBezTo>
                      <a:cubicBezTo>
                        <a:pt x="15430" y="5454"/>
                        <a:pt x="15518" y="5368"/>
                        <a:pt x="15562" y="5282"/>
                      </a:cubicBezTo>
                      <a:cubicBezTo>
                        <a:pt x="15562" y="5196"/>
                        <a:pt x="15562" y="5110"/>
                        <a:pt x="15518" y="5025"/>
                      </a:cubicBezTo>
                      <a:cubicBezTo>
                        <a:pt x="15387" y="4710"/>
                        <a:pt x="15474" y="4538"/>
                        <a:pt x="14465" y="4367"/>
                      </a:cubicBezTo>
                      <a:close/>
                    </a:path>
                  </a:pathLst>
                </a:custGeom>
                <a:solidFill>
                  <a:srgbClr val="FFBE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293" name="شكل"/>
                <p:cNvSpPr/>
                <p:nvPr/>
              </p:nvSpPr>
              <p:spPr>
                <a:xfrm>
                  <a:off x="0" y="2096"/>
                  <a:ext cx="1556981" cy="2366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4" h="21266" extrusionOk="0">
                      <a:moveTo>
                        <a:pt x="7163" y="4338"/>
                      </a:moveTo>
                      <a:cubicBezTo>
                        <a:pt x="7733" y="4224"/>
                        <a:pt x="8083" y="3823"/>
                        <a:pt x="7952" y="3423"/>
                      </a:cubicBezTo>
                      <a:cubicBezTo>
                        <a:pt x="7820" y="3022"/>
                        <a:pt x="7251" y="2765"/>
                        <a:pt x="6681" y="2879"/>
                      </a:cubicBezTo>
                      <a:cubicBezTo>
                        <a:pt x="4797" y="3165"/>
                        <a:pt x="3351" y="4252"/>
                        <a:pt x="3833" y="5625"/>
                      </a:cubicBezTo>
                      <a:cubicBezTo>
                        <a:pt x="3921" y="5969"/>
                        <a:pt x="4184" y="6283"/>
                        <a:pt x="4534" y="6570"/>
                      </a:cubicBezTo>
                      <a:cubicBezTo>
                        <a:pt x="5323" y="7199"/>
                        <a:pt x="6813" y="7571"/>
                        <a:pt x="8697" y="7313"/>
                      </a:cubicBezTo>
                      <a:cubicBezTo>
                        <a:pt x="10887" y="6999"/>
                        <a:pt x="12289" y="5997"/>
                        <a:pt x="12859" y="4853"/>
                      </a:cubicBezTo>
                      <a:cubicBezTo>
                        <a:pt x="13078" y="4309"/>
                        <a:pt x="13166" y="3766"/>
                        <a:pt x="13078" y="3222"/>
                      </a:cubicBezTo>
                      <a:cubicBezTo>
                        <a:pt x="12947" y="2650"/>
                        <a:pt x="12684" y="2135"/>
                        <a:pt x="12202" y="1649"/>
                      </a:cubicBezTo>
                      <a:cubicBezTo>
                        <a:pt x="11194" y="619"/>
                        <a:pt x="9310" y="-125"/>
                        <a:pt x="6637" y="18"/>
                      </a:cubicBezTo>
                      <a:cubicBezTo>
                        <a:pt x="4929" y="75"/>
                        <a:pt x="3264" y="705"/>
                        <a:pt x="1993" y="1620"/>
                      </a:cubicBezTo>
                      <a:cubicBezTo>
                        <a:pt x="1380" y="2107"/>
                        <a:pt x="854" y="2679"/>
                        <a:pt x="504" y="3280"/>
                      </a:cubicBezTo>
                      <a:cubicBezTo>
                        <a:pt x="109" y="3909"/>
                        <a:pt x="-66" y="4596"/>
                        <a:pt x="22" y="5311"/>
                      </a:cubicBezTo>
                      <a:cubicBezTo>
                        <a:pt x="109" y="6512"/>
                        <a:pt x="898" y="7743"/>
                        <a:pt x="2607" y="8887"/>
                      </a:cubicBezTo>
                      <a:cubicBezTo>
                        <a:pt x="4929" y="10403"/>
                        <a:pt x="7952" y="11462"/>
                        <a:pt x="11150" y="12549"/>
                      </a:cubicBezTo>
                      <a:cubicBezTo>
                        <a:pt x="12728" y="13092"/>
                        <a:pt x="14305" y="13665"/>
                        <a:pt x="15838" y="14294"/>
                      </a:cubicBezTo>
                      <a:cubicBezTo>
                        <a:pt x="17372" y="14923"/>
                        <a:pt x="18336" y="15610"/>
                        <a:pt x="18818" y="16297"/>
                      </a:cubicBezTo>
                      <a:cubicBezTo>
                        <a:pt x="19212" y="16812"/>
                        <a:pt x="19343" y="17327"/>
                        <a:pt x="19256" y="17813"/>
                      </a:cubicBezTo>
                      <a:cubicBezTo>
                        <a:pt x="19168" y="18271"/>
                        <a:pt x="18861" y="18671"/>
                        <a:pt x="18379" y="19015"/>
                      </a:cubicBezTo>
                      <a:cubicBezTo>
                        <a:pt x="17897" y="19358"/>
                        <a:pt x="17240" y="19615"/>
                        <a:pt x="16452" y="19730"/>
                      </a:cubicBezTo>
                      <a:cubicBezTo>
                        <a:pt x="15444" y="19873"/>
                        <a:pt x="14699" y="19615"/>
                        <a:pt x="14305" y="19243"/>
                      </a:cubicBezTo>
                      <a:cubicBezTo>
                        <a:pt x="14130" y="19072"/>
                        <a:pt x="14042" y="18900"/>
                        <a:pt x="13998" y="18729"/>
                      </a:cubicBezTo>
                      <a:cubicBezTo>
                        <a:pt x="13998" y="18557"/>
                        <a:pt x="13998" y="18385"/>
                        <a:pt x="14086" y="18271"/>
                      </a:cubicBezTo>
                      <a:cubicBezTo>
                        <a:pt x="14305" y="17985"/>
                        <a:pt x="14831" y="17784"/>
                        <a:pt x="15707" y="17784"/>
                      </a:cubicBezTo>
                      <a:cubicBezTo>
                        <a:pt x="16320" y="17784"/>
                        <a:pt x="16802" y="17441"/>
                        <a:pt x="16802" y="17041"/>
                      </a:cubicBezTo>
                      <a:cubicBezTo>
                        <a:pt x="16802" y="16640"/>
                        <a:pt x="16320" y="16297"/>
                        <a:pt x="15751" y="16297"/>
                      </a:cubicBezTo>
                      <a:cubicBezTo>
                        <a:pt x="13867" y="16268"/>
                        <a:pt x="12728" y="16840"/>
                        <a:pt x="12202" y="17613"/>
                      </a:cubicBezTo>
                      <a:cubicBezTo>
                        <a:pt x="11895" y="18013"/>
                        <a:pt x="11807" y="18471"/>
                        <a:pt x="11895" y="18900"/>
                      </a:cubicBezTo>
                      <a:cubicBezTo>
                        <a:pt x="11983" y="19329"/>
                        <a:pt x="12202" y="19758"/>
                        <a:pt x="12596" y="20130"/>
                      </a:cubicBezTo>
                      <a:cubicBezTo>
                        <a:pt x="13429" y="20931"/>
                        <a:pt x="14918" y="21475"/>
                        <a:pt x="16846" y="21189"/>
                      </a:cubicBezTo>
                      <a:cubicBezTo>
                        <a:pt x="18073" y="21017"/>
                        <a:pt x="19124" y="20617"/>
                        <a:pt x="19913" y="20045"/>
                      </a:cubicBezTo>
                      <a:cubicBezTo>
                        <a:pt x="20702" y="19501"/>
                        <a:pt x="21183" y="18786"/>
                        <a:pt x="21359" y="18013"/>
                      </a:cubicBezTo>
                      <a:cubicBezTo>
                        <a:pt x="21534" y="17269"/>
                        <a:pt x="21359" y="16440"/>
                        <a:pt x="20745" y="15610"/>
                      </a:cubicBezTo>
                      <a:cubicBezTo>
                        <a:pt x="20044" y="14666"/>
                        <a:pt x="18818" y="13779"/>
                        <a:pt x="16934" y="12978"/>
                      </a:cubicBezTo>
                      <a:cubicBezTo>
                        <a:pt x="15312" y="12349"/>
                        <a:pt x="13691" y="11776"/>
                        <a:pt x="12070" y="11204"/>
                      </a:cubicBezTo>
                      <a:cubicBezTo>
                        <a:pt x="9047" y="10146"/>
                        <a:pt x="6156" y="9144"/>
                        <a:pt x="4096" y="7771"/>
                      </a:cubicBezTo>
                      <a:cubicBezTo>
                        <a:pt x="2782" y="6913"/>
                        <a:pt x="2212" y="6055"/>
                        <a:pt x="2168" y="5225"/>
                      </a:cubicBezTo>
                      <a:cubicBezTo>
                        <a:pt x="2125" y="4739"/>
                        <a:pt x="2212" y="4281"/>
                        <a:pt x="2475" y="3852"/>
                      </a:cubicBezTo>
                      <a:cubicBezTo>
                        <a:pt x="2738" y="3423"/>
                        <a:pt x="3089" y="2993"/>
                        <a:pt x="3571" y="2650"/>
                      </a:cubicBezTo>
                      <a:cubicBezTo>
                        <a:pt x="4447" y="1992"/>
                        <a:pt x="5630" y="1563"/>
                        <a:pt x="6769" y="1506"/>
                      </a:cubicBezTo>
                      <a:cubicBezTo>
                        <a:pt x="8609" y="1420"/>
                        <a:pt x="9836" y="1849"/>
                        <a:pt x="10449" y="2507"/>
                      </a:cubicBezTo>
                      <a:cubicBezTo>
                        <a:pt x="10712" y="2765"/>
                        <a:pt x="10887" y="3079"/>
                        <a:pt x="10931" y="3423"/>
                      </a:cubicBezTo>
                      <a:cubicBezTo>
                        <a:pt x="11019" y="3737"/>
                        <a:pt x="10975" y="4052"/>
                        <a:pt x="10800" y="4367"/>
                      </a:cubicBezTo>
                      <a:cubicBezTo>
                        <a:pt x="10493" y="5053"/>
                        <a:pt x="9661" y="5625"/>
                        <a:pt x="8259" y="5826"/>
                      </a:cubicBezTo>
                      <a:cubicBezTo>
                        <a:pt x="7207" y="5969"/>
                        <a:pt x="6462" y="5826"/>
                        <a:pt x="6112" y="5540"/>
                      </a:cubicBezTo>
                      <a:cubicBezTo>
                        <a:pt x="5980" y="5454"/>
                        <a:pt x="5936" y="5368"/>
                        <a:pt x="5893" y="5282"/>
                      </a:cubicBezTo>
                      <a:cubicBezTo>
                        <a:pt x="5717" y="4739"/>
                        <a:pt x="6506" y="4424"/>
                        <a:pt x="7163" y="4338"/>
                      </a:cubicBezTo>
                      <a:close/>
                    </a:path>
                  </a:pathLst>
                </a:custGeom>
                <a:solidFill>
                  <a:srgbClr val="FFBE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294" name="شكل"/>
                <p:cNvSpPr/>
                <p:nvPr/>
              </p:nvSpPr>
              <p:spPr>
                <a:xfrm>
                  <a:off x="1798329" y="1797159"/>
                  <a:ext cx="1126933" cy="563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1837"/>
                        <a:pt x="16719" y="21600"/>
                        <a:pt x="10800" y="21600"/>
                      </a:cubicBezTo>
                      <a:cubicBezTo>
                        <a:pt x="4820" y="21600"/>
                        <a:pt x="0" y="11837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BE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295" name="شكل"/>
                <p:cNvSpPr/>
                <p:nvPr/>
              </p:nvSpPr>
              <p:spPr>
                <a:xfrm>
                  <a:off x="1043086" y="688021"/>
                  <a:ext cx="2637418" cy="13187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1896"/>
                        <a:pt x="16748" y="21600"/>
                        <a:pt x="10800" y="21600"/>
                      </a:cubicBezTo>
                      <a:cubicBezTo>
                        <a:pt x="4826" y="21600"/>
                        <a:pt x="0" y="11896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BE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296" name="شكل"/>
                <p:cNvSpPr/>
                <p:nvPr/>
              </p:nvSpPr>
              <p:spPr>
                <a:xfrm>
                  <a:off x="1047041" y="759195"/>
                  <a:ext cx="2629508" cy="120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574" y="7389"/>
                        <a:pt x="21548" y="14779"/>
                        <a:pt x="21495" y="21600"/>
                      </a:cubicBezTo>
                      <a:cubicBezTo>
                        <a:pt x="105" y="21600"/>
                        <a:pt x="105" y="21600"/>
                        <a:pt x="105" y="21600"/>
                      </a:cubicBezTo>
                      <a:cubicBezTo>
                        <a:pt x="52" y="14779"/>
                        <a:pt x="0" y="738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99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297" name="مستطيل"/>
                <p:cNvSpPr/>
                <p:nvPr/>
              </p:nvSpPr>
              <p:spPr>
                <a:xfrm>
                  <a:off x="906668" y="0"/>
                  <a:ext cx="2906300" cy="759197"/>
                </a:xfrm>
                <a:prstGeom prst="rect">
                  <a:avLst/>
                </a:prstGeom>
                <a:solidFill>
                  <a:srgbClr val="FFBE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</p:grpSp>
          <p:grpSp>
            <p:nvGrpSpPr>
              <p:cNvPr id="2304" name="تجميع"/>
              <p:cNvGrpSpPr/>
              <p:nvPr/>
            </p:nvGrpSpPr>
            <p:grpSpPr>
              <a:xfrm>
                <a:off x="890853" y="4088586"/>
                <a:ext cx="2937933" cy="1474899"/>
                <a:chOff x="0" y="0"/>
                <a:chExt cx="2937932" cy="1474897"/>
              </a:xfrm>
            </p:grpSpPr>
            <p:sp>
              <p:nvSpPr>
                <p:cNvPr id="2299" name="شكل"/>
                <p:cNvSpPr/>
                <p:nvPr/>
              </p:nvSpPr>
              <p:spPr>
                <a:xfrm>
                  <a:off x="907476" y="0"/>
                  <a:ext cx="1126932" cy="5634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9641"/>
                        <a:pt x="16719" y="0"/>
                        <a:pt x="10800" y="0"/>
                      </a:cubicBezTo>
                      <a:cubicBezTo>
                        <a:pt x="4820" y="0"/>
                        <a:pt x="0" y="9641"/>
                        <a:pt x="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BE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00" name="مستطيل"/>
                <p:cNvSpPr/>
                <p:nvPr/>
              </p:nvSpPr>
              <p:spPr>
                <a:xfrm>
                  <a:off x="693953" y="401347"/>
                  <a:ext cx="1553980" cy="257020"/>
                </a:xfrm>
                <a:prstGeom prst="rect">
                  <a:avLst/>
                </a:prstGeom>
                <a:solidFill>
                  <a:srgbClr val="FFBE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01" name="مستطيل"/>
                <p:cNvSpPr/>
                <p:nvPr/>
              </p:nvSpPr>
              <p:spPr>
                <a:xfrm>
                  <a:off x="181891" y="642549"/>
                  <a:ext cx="2578105" cy="634642"/>
                </a:xfrm>
                <a:prstGeom prst="rect">
                  <a:avLst/>
                </a:prstGeom>
                <a:solidFill>
                  <a:srgbClr val="2626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02" name="مستطيل"/>
                <p:cNvSpPr/>
                <p:nvPr/>
              </p:nvSpPr>
              <p:spPr>
                <a:xfrm>
                  <a:off x="0" y="1184267"/>
                  <a:ext cx="2937933" cy="290631"/>
                </a:xfrm>
                <a:prstGeom prst="rect">
                  <a:avLst/>
                </a:prstGeom>
                <a:solidFill>
                  <a:srgbClr val="2626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03" name="مستطيل"/>
                <p:cNvSpPr/>
                <p:nvPr/>
              </p:nvSpPr>
              <p:spPr>
                <a:xfrm>
                  <a:off x="990513" y="769081"/>
                  <a:ext cx="960858" cy="357851"/>
                </a:xfrm>
                <a:prstGeom prst="rect">
                  <a:avLst/>
                </a:prstGeom>
                <a:solidFill>
                  <a:srgbClr val="FFBE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9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</p:grpSp>
        </p:grpSp>
        <p:grpSp>
          <p:nvGrpSpPr>
            <p:cNvPr id="2320" name="تجميع"/>
            <p:cNvGrpSpPr/>
            <p:nvPr/>
          </p:nvGrpSpPr>
          <p:grpSpPr>
            <a:xfrm>
              <a:off x="1555420" y="2756031"/>
              <a:ext cx="1161747" cy="1315053"/>
              <a:chOff x="0" y="0"/>
              <a:chExt cx="1161746" cy="1315051"/>
            </a:xfrm>
          </p:grpSpPr>
          <p:sp>
            <p:nvSpPr>
              <p:cNvPr id="2306" name="شكل"/>
              <p:cNvSpPr/>
              <p:nvPr/>
            </p:nvSpPr>
            <p:spPr>
              <a:xfrm rot="21561268" flipH="1">
                <a:off x="379850" y="15482"/>
                <a:ext cx="561130" cy="112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28" h="21000" extrusionOk="0">
                    <a:moveTo>
                      <a:pt x="9443" y="8"/>
                    </a:moveTo>
                    <a:cubicBezTo>
                      <a:pt x="6275" y="62"/>
                      <a:pt x="3587" y="3581"/>
                      <a:pt x="3875" y="6288"/>
                    </a:cubicBezTo>
                    <a:cubicBezTo>
                      <a:pt x="4163" y="8941"/>
                      <a:pt x="131" y="9753"/>
                      <a:pt x="323" y="12622"/>
                    </a:cubicBezTo>
                    <a:cubicBezTo>
                      <a:pt x="515" y="15545"/>
                      <a:pt x="-157" y="16790"/>
                      <a:pt x="35" y="18956"/>
                    </a:cubicBezTo>
                    <a:cubicBezTo>
                      <a:pt x="323" y="21121"/>
                      <a:pt x="13091" y="21067"/>
                      <a:pt x="16163" y="20959"/>
                    </a:cubicBezTo>
                    <a:cubicBezTo>
                      <a:pt x="19331" y="20796"/>
                      <a:pt x="21443" y="-479"/>
                      <a:pt x="9443" y="8"/>
                    </a:cubicBezTo>
                    <a:close/>
                  </a:path>
                </a:pathLst>
              </a:custGeom>
              <a:solidFill>
                <a:srgbClr val="E8B9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defTabSz="685800" hangingPunct="0">
                  <a:defRPr/>
                </a:pPr>
                <a:endParaRPr sz="1350" kern="0">
                  <a:solidFill>
                    <a:srgbClr val="000000"/>
                  </a:solidFill>
                  <a:latin typeface="Helvetica"/>
                  <a:cs typeface="Helvetica"/>
                  <a:sym typeface="Helvetica"/>
                </a:endParaRPr>
              </a:p>
            </p:txBody>
          </p:sp>
          <p:grpSp>
            <p:nvGrpSpPr>
              <p:cNvPr id="2319" name="تجميع"/>
              <p:cNvGrpSpPr/>
              <p:nvPr/>
            </p:nvGrpSpPr>
            <p:grpSpPr>
              <a:xfrm>
                <a:off x="-1" y="0"/>
                <a:ext cx="1161748" cy="1315052"/>
                <a:chOff x="0" y="0"/>
                <a:chExt cx="1161746" cy="1315051"/>
              </a:xfrm>
            </p:grpSpPr>
            <p:sp>
              <p:nvSpPr>
                <p:cNvPr id="2307" name="شكل"/>
                <p:cNvSpPr/>
                <p:nvPr/>
              </p:nvSpPr>
              <p:spPr>
                <a:xfrm rot="21561268" flipH="1">
                  <a:off x="1877" y="5416"/>
                  <a:ext cx="963438" cy="338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2" h="21422" extrusionOk="0">
                      <a:moveTo>
                        <a:pt x="21345" y="10073"/>
                      </a:moveTo>
                      <a:cubicBezTo>
                        <a:pt x="21538" y="13917"/>
                        <a:pt x="20124" y="20324"/>
                        <a:pt x="17809" y="20507"/>
                      </a:cubicBezTo>
                      <a:cubicBezTo>
                        <a:pt x="3667" y="21422"/>
                        <a:pt x="3667" y="21422"/>
                        <a:pt x="3667" y="21422"/>
                      </a:cubicBezTo>
                      <a:cubicBezTo>
                        <a:pt x="1674" y="21422"/>
                        <a:pt x="195" y="17395"/>
                        <a:pt x="2" y="11354"/>
                      </a:cubicBezTo>
                      <a:cubicBezTo>
                        <a:pt x="-62" y="5680"/>
                        <a:pt x="1481" y="920"/>
                        <a:pt x="3474" y="920"/>
                      </a:cubicBezTo>
                      <a:cubicBezTo>
                        <a:pt x="17681" y="5"/>
                        <a:pt x="17681" y="5"/>
                        <a:pt x="17681" y="5"/>
                      </a:cubicBezTo>
                      <a:cubicBezTo>
                        <a:pt x="19609" y="-178"/>
                        <a:pt x="21281" y="4398"/>
                        <a:pt x="21345" y="10073"/>
                      </a:cubicBezTo>
                      <a:close/>
                    </a:path>
                  </a:pathLst>
                </a:custGeom>
                <a:solidFill>
                  <a:srgbClr val="FDCE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9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08" name="شكل"/>
                <p:cNvSpPr/>
                <p:nvPr/>
              </p:nvSpPr>
              <p:spPr>
                <a:xfrm rot="21561268" flipH="1">
                  <a:off x="60210" y="342992"/>
                  <a:ext cx="1047334" cy="343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3" h="21600" extrusionOk="0">
                      <a:moveTo>
                        <a:pt x="21307" y="10068"/>
                      </a:moveTo>
                      <a:cubicBezTo>
                        <a:pt x="21543" y="14095"/>
                        <a:pt x="20186" y="20319"/>
                        <a:pt x="18120" y="20502"/>
                      </a:cubicBezTo>
                      <a:cubicBezTo>
                        <a:pt x="3366" y="21600"/>
                        <a:pt x="3366" y="21600"/>
                        <a:pt x="3366" y="21600"/>
                      </a:cubicBezTo>
                      <a:cubicBezTo>
                        <a:pt x="1595" y="21600"/>
                        <a:pt x="179" y="17573"/>
                        <a:pt x="2" y="11532"/>
                      </a:cubicBezTo>
                      <a:cubicBezTo>
                        <a:pt x="-57" y="5858"/>
                        <a:pt x="1418" y="1098"/>
                        <a:pt x="3248" y="1098"/>
                      </a:cubicBezTo>
                      <a:cubicBezTo>
                        <a:pt x="17943" y="0"/>
                        <a:pt x="17943" y="0"/>
                        <a:pt x="17943" y="0"/>
                      </a:cubicBezTo>
                      <a:cubicBezTo>
                        <a:pt x="19773" y="0"/>
                        <a:pt x="21248" y="4393"/>
                        <a:pt x="21307" y="10068"/>
                      </a:cubicBezTo>
                      <a:close/>
                    </a:path>
                  </a:pathLst>
                </a:custGeom>
                <a:solidFill>
                  <a:srgbClr val="FDCE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9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09" name="شكل"/>
                <p:cNvSpPr/>
                <p:nvPr/>
              </p:nvSpPr>
              <p:spPr>
                <a:xfrm rot="21561268" flipH="1">
                  <a:off x="113741" y="681335"/>
                  <a:ext cx="1046127" cy="3394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1" h="21248" extrusionOk="0">
                      <a:moveTo>
                        <a:pt x="21365" y="9989"/>
                      </a:moveTo>
                      <a:cubicBezTo>
                        <a:pt x="21543" y="13800"/>
                        <a:pt x="20241" y="20153"/>
                        <a:pt x="18111" y="20335"/>
                      </a:cubicBezTo>
                      <a:cubicBezTo>
                        <a:pt x="3375" y="21242"/>
                        <a:pt x="3375" y="21242"/>
                        <a:pt x="3375" y="21242"/>
                      </a:cubicBezTo>
                      <a:cubicBezTo>
                        <a:pt x="1541" y="21424"/>
                        <a:pt x="180" y="17431"/>
                        <a:pt x="2" y="11441"/>
                      </a:cubicBezTo>
                      <a:cubicBezTo>
                        <a:pt x="-57" y="5814"/>
                        <a:pt x="1422" y="1095"/>
                        <a:pt x="3198" y="1095"/>
                      </a:cubicBezTo>
                      <a:cubicBezTo>
                        <a:pt x="17992" y="6"/>
                        <a:pt x="17992" y="6"/>
                        <a:pt x="17992" y="6"/>
                      </a:cubicBezTo>
                      <a:cubicBezTo>
                        <a:pt x="19768" y="-176"/>
                        <a:pt x="21306" y="4362"/>
                        <a:pt x="21365" y="9989"/>
                      </a:cubicBezTo>
                      <a:close/>
                    </a:path>
                  </a:pathLst>
                </a:custGeom>
                <a:solidFill>
                  <a:srgbClr val="FDCE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9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0" name="شكل"/>
                <p:cNvSpPr/>
                <p:nvPr/>
              </p:nvSpPr>
              <p:spPr>
                <a:xfrm rot="21561268" flipH="1">
                  <a:off x="207025" y="1018180"/>
                  <a:ext cx="869315" cy="291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8" h="21396" extrusionOk="0">
                      <a:moveTo>
                        <a:pt x="21386" y="9953"/>
                      </a:moveTo>
                      <a:cubicBezTo>
                        <a:pt x="21600" y="13976"/>
                        <a:pt x="20246" y="20329"/>
                        <a:pt x="18036" y="20541"/>
                      </a:cubicBezTo>
                      <a:cubicBezTo>
                        <a:pt x="3564" y="21388"/>
                        <a:pt x="3564" y="21388"/>
                        <a:pt x="3564" y="21388"/>
                      </a:cubicBezTo>
                      <a:cubicBezTo>
                        <a:pt x="1640" y="21600"/>
                        <a:pt x="214" y="17576"/>
                        <a:pt x="0" y="11435"/>
                      </a:cubicBezTo>
                      <a:cubicBezTo>
                        <a:pt x="0" y="5929"/>
                        <a:pt x="1497" y="1059"/>
                        <a:pt x="3422" y="1059"/>
                      </a:cubicBezTo>
                      <a:cubicBezTo>
                        <a:pt x="17893" y="0"/>
                        <a:pt x="17893" y="0"/>
                        <a:pt x="17893" y="0"/>
                      </a:cubicBezTo>
                      <a:cubicBezTo>
                        <a:pt x="19747" y="0"/>
                        <a:pt x="21386" y="4447"/>
                        <a:pt x="21386" y="9953"/>
                      </a:cubicBezTo>
                      <a:close/>
                    </a:path>
                  </a:pathLst>
                </a:custGeom>
                <a:solidFill>
                  <a:srgbClr val="FDCE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1" name="شكل"/>
                <p:cNvSpPr/>
                <p:nvPr/>
              </p:nvSpPr>
              <p:spPr>
                <a:xfrm rot="21561268" flipH="1">
                  <a:off x="703400" y="43726"/>
                  <a:ext cx="237474" cy="268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689" h="21372" extrusionOk="0">
                      <a:moveTo>
                        <a:pt x="12382" y="21370"/>
                      </a:moveTo>
                      <a:cubicBezTo>
                        <a:pt x="9529" y="21370"/>
                        <a:pt x="9529" y="21370"/>
                        <a:pt x="9529" y="21370"/>
                      </a:cubicBezTo>
                      <a:cubicBezTo>
                        <a:pt x="-2901" y="21600"/>
                        <a:pt x="-3309" y="460"/>
                        <a:pt x="9121" y="230"/>
                      </a:cubicBezTo>
                      <a:cubicBezTo>
                        <a:pt x="11974" y="0"/>
                        <a:pt x="11974" y="0"/>
                        <a:pt x="11974" y="0"/>
                      </a:cubicBezTo>
                      <a:cubicBezTo>
                        <a:pt x="18087" y="0"/>
                        <a:pt x="18291" y="20451"/>
                        <a:pt x="12382" y="21370"/>
                      </a:cubicBezTo>
                      <a:close/>
                    </a:path>
                  </a:pathLst>
                </a:custGeom>
                <a:solidFill>
                  <a:srgbClr val="FFE7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2" name="شكل"/>
                <p:cNvSpPr/>
                <p:nvPr/>
              </p:nvSpPr>
              <p:spPr>
                <a:xfrm rot="21561268" flipH="1">
                  <a:off x="842768" y="382942"/>
                  <a:ext cx="238538" cy="2692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764" h="21149" extrusionOk="0">
                      <a:moveTo>
                        <a:pt x="12382" y="20920"/>
                      </a:moveTo>
                      <a:cubicBezTo>
                        <a:pt x="9529" y="21148"/>
                        <a:pt x="9529" y="21148"/>
                        <a:pt x="9529" y="21148"/>
                      </a:cubicBezTo>
                      <a:cubicBezTo>
                        <a:pt x="-2901" y="21375"/>
                        <a:pt x="-3309" y="230"/>
                        <a:pt x="9121" y="2"/>
                      </a:cubicBezTo>
                      <a:cubicBezTo>
                        <a:pt x="11974" y="2"/>
                        <a:pt x="11974" y="2"/>
                        <a:pt x="11974" y="2"/>
                      </a:cubicBezTo>
                      <a:cubicBezTo>
                        <a:pt x="18291" y="-225"/>
                        <a:pt x="18291" y="20238"/>
                        <a:pt x="12382" y="20920"/>
                      </a:cubicBezTo>
                      <a:close/>
                    </a:path>
                  </a:pathLst>
                </a:custGeom>
                <a:solidFill>
                  <a:srgbClr val="FFE7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3" name="شكل"/>
                <p:cNvSpPr/>
                <p:nvPr/>
              </p:nvSpPr>
              <p:spPr>
                <a:xfrm rot="21561268" flipH="1">
                  <a:off x="892440" y="719239"/>
                  <a:ext cx="236802" cy="268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740" h="21372" extrusionOk="0">
                      <a:moveTo>
                        <a:pt x="12510" y="21370"/>
                      </a:moveTo>
                      <a:cubicBezTo>
                        <a:pt x="9454" y="21370"/>
                        <a:pt x="9454" y="21370"/>
                        <a:pt x="9454" y="21370"/>
                      </a:cubicBezTo>
                      <a:cubicBezTo>
                        <a:pt x="-2773" y="21600"/>
                        <a:pt x="-3384" y="460"/>
                        <a:pt x="9046" y="230"/>
                      </a:cubicBezTo>
                      <a:cubicBezTo>
                        <a:pt x="12103" y="0"/>
                        <a:pt x="12103" y="0"/>
                        <a:pt x="12103" y="0"/>
                      </a:cubicBezTo>
                      <a:cubicBezTo>
                        <a:pt x="18216" y="0"/>
                        <a:pt x="18216" y="20451"/>
                        <a:pt x="12510" y="21370"/>
                      </a:cubicBezTo>
                      <a:close/>
                    </a:path>
                  </a:pathLst>
                </a:custGeom>
                <a:solidFill>
                  <a:srgbClr val="FFE7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4" name="شكل"/>
                <p:cNvSpPr/>
                <p:nvPr/>
              </p:nvSpPr>
              <p:spPr>
                <a:xfrm rot="21561268" flipH="1">
                  <a:off x="843617" y="1047062"/>
                  <a:ext cx="212225" cy="2369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779" h="21095" extrusionOk="0">
                      <a:moveTo>
                        <a:pt x="12526" y="21086"/>
                      </a:moveTo>
                      <a:cubicBezTo>
                        <a:pt x="9539" y="21086"/>
                        <a:pt x="9539" y="21086"/>
                        <a:pt x="9539" y="21086"/>
                      </a:cubicBezTo>
                      <a:cubicBezTo>
                        <a:pt x="-2869" y="21600"/>
                        <a:pt x="-3329" y="514"/>
                        <a:pt x="9080" y="0"/>
                      </a:cubicBezTo>
                      <a:cubicBezTo>
                        <a:pt x="12067" y="0"/>
                        <a:pt x="12067" y="0"/>
                        <a:pt x="12067" y="0"/>
                      </a:cubicBezTo>
                      <a:cubicBezTo>
                        <a:pt x="18271" y="0"/>
                        <a:pt x="18271" y="20314"/>
                        <a:pt x="12526" y="21086"/>
                      </a:cubicBezTo>
                      <a:close/>
                    </a:path>
                  </a:pathLst>
                </a:custGeom>
                <a:solidFill>
                  <a:srgbClr val="FFE7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5" name="شكل"/>
                <p:cNvSpPr/>
                <p:nvPr/>
              </p:nvSpPr>
              <p:spPr>
                <a:xfrm rot="21561268" flipH="1">
                  <a:off x="485390" y="63425"/>
                  <a:ext cx="47733" cy="213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504" h="21600" extrusionOk="0">
                      <a:moveTo>
                        <a:pt x="0" y="0"/>
                      </a:moveTo>
                      <a:cubicBezTo>
                        <a:pt x="6574" y="4962"/>
                        <a:pt x="7513" y="13135"/>
                        <a:pt x="0" y="21600"/>
                      </a:cubicBezTo>
                      <a:cubicBezTo>
                        <a:pt x="21600" y="16346"/>
                        <a:pt x="19722" y="4086"/>
                        <a:pt x="0" y="0"/>
                      </a:cubicBezTo>
                      <a:close/>
                    </a:path>
                  </a:pathLst>
                </a:custGeom>
                <a:solidFill>
                  <a:srgbClr val="E8B98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6" name="شكل"/>
                <p:cNvSpPr/>
                <p:nvPr/>
              </p:nvSpPr>
              <p:spPr>
                <a:xfrm rot="21561268" flipH="1">
                  <a:off x="552139" y="402394"/>
                  <a:ext cx="47734" cy="217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504" h="21600" extrusionOk="0">
                      <a:moveTo>
                        <a:pt x="0" y="0"/>
                      </a:moveTo>
                      <a:cubicBezTo>
                        <a:pt x="6574" y="5184"/>
                        <a:pt x="6574" y="13248"/>
                        <a:pt x="0" y="21600"/>
                      </a:cubicBezTo>
                      <a:cubicBezTo>
                        <a:pt x="21600" y="16128"/>
                        <a:pt x="19722" y="4032"/>
                        <a:pt x="0" y="0"/>
                      </a:cubicBezTo>
                      <a:close/>
                    </a:path>
                  </a:pathLst>
                </a:custGeom>
                <a:solidFill>
                  <a:srgbClr val="E8B98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7" name="شكل"/>
                <p:cNvSpPr/>
                <p:nvPr/>
              </p:nvSpPr>
              <p:spPr>
                <a:xfrm rot="21561268" flipH="1">
                  <a:off x="654814" y="742752"/>
                  <a:ext cx="47734" cy="213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504" h="21600" extrusionOk="0">
                      <a:moveTo>
                        <a:pt x="0" y="0"/>
                      </a:moveTo>
                      <a:cubicBezTo>
                        <a:pt x="6574" y="4962"/>
                        <a:pt x="7513" y="13135"/>
                        <a:pt x="0" y="21600"/>
                      </a:cubicBezTo>
                      <a:cubicBezTo>
                        <a:pt x="21600" y="16346"/>
                        <a:pt x="19722" y="4086"/>
                        <a:pt x="0" y="0"/>
                      </a:cubicBezTo>
                      <a:close/>
                    </a:path>
                  </a:pathLst>
                </a:custGeom>
                <a:solidFill>
                  <a:srgbClr val="E8B98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  <p:sp>
              <p:nvSpPr>
                <p:cNvPr id="2318" name="شكل"/>
                <p:cNvSpPr/>
                <p:nvPr/>
              </p:nvSpPr>
              <p:spPr>
                <a:xfrm rot="21561268" flipH="1">
                  <a:off x="651752" y="1075336"/>
                  <a:ext cx="43677" cy="1995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438" h="21600" extrusionOk="0">
                      <a:moveTo>
                        <a:pt x="0" y="0"/>
                      </a:moveTo>
                      <a:cubicBezTo>
                        <a:pt x="6171" y="5009"/>
                        <a:pt x="7200" y="13148"/>
                        <a:pt x="0" y="21600"/>
                      </a:cubicBezTo>
                      <a:cubicBezTo>
                        <a:pt x="21600" y="16278"/>
                        <a:pt x="19543" y="4070"/>
                        <a:pt x="0" y="0"/>
                      </a:cubicBezTo>
                      <a:close/>
                    </a:path>
                  </a:pathLst>
                </a:custGeom>
                <a:solidFill>
                  <a:srgbClr val="E8B98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defTabSz="685800" hangingPunct="0">
                    <a:lnSpc>
                      <a:spcPct val="80000"/>
                    </a:lnSpc>
                    <a:defRPr/>
                  </a:pPr>
                  <a:endParaRPr sz="1350" kern="0">
                    <a:solidFill>
                      <a:srgbClr val="000000"/>
                    </a:solidFill>
                    <a:latin typeface="Helvetica"/>
                    <a:cs typeface="Helvetica"/>
                    <a:sym typeface="Helvetica"/>
                  </a:endParaRPr>
                </a:p>
              </p:txBody>
            </p:sp>
          </p:grpSp>
        </p:grpSp>
        <p:sp>
          <p:nvSpPr>
            <p:cNvPr id="2321" name="شكل"/>
            <p:cNvSpPr/>
            <p:nvPr/>
          </p:nvSpPr>
          <p:spPr>
            <a:xfrm rot="21561268" flipH="1">
              <a:off x="1783670" y="2411097"/>
              <a:ext cx="956387" cy="40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075" extrusionOk="0">
                  <a:moveTo>
                    <a:pt x="21225" y="2487"/>
                  </a:moveTo>
                  <a:cubicBezTo>
                    <a:pt x="21097" y="-99"/>
                    <a:pt x="20261" y="-99"/>
                    <a:pt x="19361" y="53"/>
                  </a:cubicBezTo>
                  <a:cubicBezTo>
                    <a:pt x="3739" y="2639"/>
                    <a:pt x="3739" y="2639"/>
                    <a:pt x="3739" y="2639"/>
                  </a:cubicBezTo>
                  <a:cubicBezTo>
                    <a:pt x="2132" y="2943"/>
                    <a:pt x="-182" y="7355"/>
                    <a:pt x="11" y="11918"/>
                  </a:cubicBezTo>
                  <a:cubicBezTo>
                    <a:pt x="11" y="11918"/>
                    <a:pt x="11" y="11918"/>
                    <a:pt x="11" y="11918"/>
                  </a:cubicBezTo>
                  <a:cubicBezTo>
                    <a:pt x="139" y="16633"/>
                    <a:pt x="1425" y="21501"/>
                    <a:pt x="3032" y="21045"/>
                  </a:cubicBezTo>
                  <a:cubicBezTo>
                    <a:pt x="16918" y="17546"/>
                    <a:pt x="16918" y="17546"/>
                    <a:pt x="16918" y="17546"/>
                  </a:cubicBezTo>
                  <a:cubicBezTo>
                    <a:pt x="20197" y="16633"/>
                    <a:pt x="21418" y="8267"/>
                    <a:pt x="21225" y="2487"/>
                  </a:cubicBezTo>
                  <a:close/>
                </a:path>
              </a:pathLst>
            </a:custGeom>
            <a:solidFill>
              <a:srgbClr val="E8B983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322" name="شكل"/>
            <p:cNvSpPr/>
            <p:nvPr/>
          </p:nvSpPr>
          <p:spPr>
            <a:xfrm rot="21561268" flipH="1">
              <a:off x="1782813" y="2381518"/>
              <a:ext cx="1255197" cy="38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53" extrusionOk="0">
                  <a:moveTo>
                    <a:pt x="21362" y="4109"/>
                  </a:moveTo>
                  <a:cubicBezTo>
                    <a:pt x="21264" y="1744"/>
                    <a:pt x="20573" y="-148"/>
                    <a:pt x="19834" y="10"/>
                  </a:cubicBezTo>
                  <a:cubicBezTo>
                    <a:pt x="2968" y="4897"/>
                    <a:pt x="2968" y="4897"/>
                    <a:pt x="2968" y="4897"/>
                  </a:cubicBezTo>
                  <a:cubicBezTo>
                    <a:pt x="1636" y="5213"/>
                    <a:pt x="-139" y="8839"/>
                    <a:pt x="9" y="13096"/>
                  </a:cubicBezTo>
                  <a:cubicBezTo>
                    <a:pt x="9" y="13096"/>
                    <a:pt x="9" y="13096"/>
                    <a:pt x="9" y="13096"/>
                  </a:cubicBezTo>
                  <a:cubicBezTo>
                    <a:pt x="108" y="17353"/>
                    <a:pt x="1340" y="21452"/>
                    <a:pt x="2672" y="21137"/>
                  </a:cubicBezTo>
                  <a:cubicBezTo>
                    <a:pt x="17664" y="16249"/>
                    <a:pt x="17664" y="16249"/>
                    <a:pt x="17664" y="16249"/>
                  </a:cubicBezTo>
                  <a:cubicBezTo>
                    <a:pt x="19834" y="15618"/>
                    <a:pt x="21461" y="9312"/>
                    <a:pt x="21362" y="4109"/>
                  </a:cubicBezTo>
                  <a:close/>
                </a:path>
              </a:pathLst>
            </a:custGeom>
            <a:solidFill>
              <a:srgbClr val="FDCE98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323" name="شكل"/>
            <p:cNvSpPr/>
            <p:nvPr/>
          </p:nvSpPr>
          <p:spPr>
            <a:xfrm rot="21561268" flipH="1">
              <a:off x="1817532" y="2387528"/>
              <a:ext cx="271184" cy="15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600" extrusionOk="0">
                  <a:moveTo>
                    <a:pt x="20088" y="2038"/>
                  </a:moveTo>
                  <a:cubicBezTo>
                    <a:pt x="19008" y="815"/>
                    <a:pt x="17496" y="0"/>
                    <a:pt x="16200" y="0"/>
                  </a:cubicBezTo>
                  <a:cubicBezTo>
                    <a:pt x="0" y="2445"/>
                    <a:pt x="0" y="2445"/>
                    <a:pt x="0" y="2445"/>
                  </a:cubicBezTo>
                  <a:cubicBezTo>
                    <a:pt x="1296" y="9781"/>
                    <a:pt x="2592" y="15079"/>
                    <a:pt x="4752" y="21600"/>
                  </a:cubicBezTo>
                  <a:cubicBezTo>
                    <a:pt x="11664" y="21192"/>
                    <a:pt x="21600" y="15079"/>
                    <a:pt x="20088" y="2038"/>
                  </a:cubicBezTo>
                  <a:close/>
                </a:path>
              </a:pathLst>
            </a:custGeom>
            <a:solidFill>
              <a:srgbClr val="FFE7C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defTabSz="685800" hangingPunct="0">
                <a:lnSpc>
                  <a:spcPct val="80000"/>
                </a:lnSpc>
                <a:defRPr/>
              </a:pPr>
              <a:endParaRPr sz="1350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8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1" grpId="0" animBg="1" advAuto="0"/>
      <p:bldP spid="232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8" name="IMG_7098.jpeg" descr="IMG_7098.jpe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22893" r="32587"/>
          <a:stretch>
            <a:fillRect/>
          </a:stretch>
        </p:blipFill>
        <p:spPr>
          <a:xfrm>
            <a:off x="2063553" y="116632"/>
            <a:ext cx="7848871" cy="6912768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4747C-0D03-2FB5-0DD9-DB26504ED7D9}"/>
              </a:ext>
            </a:extLst>
          </p:cNvPr>
          <p:cNvSpPr/>
          <p:nvPr/>
        </p:nvSpPr>
        <p:spPr>
          <a:xfrm>
            <a:off x="7779026" y="589722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8135-B57D-8F2C-0073-DFAA1990D887}"/>
              </a:ext>
            </a:extLst>
          </p:cNvPr>
          <p:cNvSpPr/>
          <p:nvPr/>
        </p:nvSpPr>
        <p:spPr>
          <a:xfrm>
            <a:off x="5987988" y="589722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3762E-EB34-3308-E54E-B8200637E8D7}"/>
              </a:ext>
            </a:extLst>
          </p:cNvPr>
          <p:cNvSpPr/>
          <p:nvPr/>
        </p:nvSpPr>
        <p:spPr>
          <a:xfrm>
            <a:off x="4196950" y="589722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A3972-D9DB-2140-BFB5-92B5EF540081}"/>
              </a:ext>
            </a:extLst>
          </p:cNvPr>
          <p:cNvSpPr/>
          <p:nvPr/>
        </p:nvSpPr>
        <p:spPr>
          <a:xfrm>
            <a:off x="2405912" y="589722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C4D7A-B6FD-06E7-C4BA-9326B02006FA}"/>
              </a:ext>
            </a:extLst>
          </p:cNvPr>
          <p:cNvSpPr/>
          <p:nvPr/>
        </p:nvSpPr>
        <p:spPr>
          <a:xfrm>
            <a:off x="7779026" y="2093843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0C22E-144A-64A8-8A26-F840A2209420}"/>
              </a:ext>
            </a:extLst>
          </p:cNvPr>
          <p:cNvSpPr/>
          <p:nvPr/>
        </p:nvSpPr>
        <p:spPr>
          <a:xfrm>
            <a:off x="5987988" y="2093843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0B869-A70F-8955-0035-EE1FB503971E}"/>
              </a:ext>
            </a:extLst>
          </p:cNvPr>
          <p:cNvSpPr/>
          <p:nvPr/>
        </p:nvSpPr>
        <p:spPr>
          <a:xfrm>
            <a:off x="4196950" y="2093843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C13F2-A862-988E-75F0-A94063FCED9E}"/>
              </a:ext>
            </a:extLst>
          </p:cNvPr>
          <p:cNvSpPr/>
          <p:nvPr/>
        </p:nvSpPr>
        <p:spPr>
          <a:xfrm>
            <a:off x="2405912" y="2093843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A8B81-30B1-3AE0-9706-77F1811BE8FA}"/>
              </a:ext>
            </a:extLst>
          </p:cNvPr>
          <p:cNvSpPr/>
          <p:nvPr/>
        </p:nvSpPr>
        <p:spPr>
          <a:xfrm>
            <a:off x="7779026" y="3597964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2D59F-290C-5550-716C-D86D60B92F09}"/>
              </a:ext>
            </a:extLst>
          </p:cNvPr>
          <p:cNvSpPr/>
          <p:nvPr/>
        </p:nvSpPr>
        <p:spPr>
          <a:xfrm>
            <a:off x="5987988" y="3597964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34DC0A-96D5-EE0F-6604-72811ACD52F5}"/>
              </a:ext>
            </a:extLst>
          </p:cNvPr>
          <p:cNvSpPr/>
          <p:nvPr/>
        </p:nvSpPr>
        <p:spPr>
          <a:xfrm>
            <a:off x="4196950" y="3597964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44B4C-9119-2842-A3F6-A865D07F289B}"/>
              </a:ext>
            </a:extLst>
          </p:cNvPr>
          <p:cNvSpPr/>
          <p:nvPr/>
        </p:nvSpPr>
        <p:spPr>
          <a:xfrm>
            <a:off x="2405912" y="3597964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2554D-D838-8807-B1AC-BAD96289470D}"/>
              </a:ext>
            </a:extLst>
          </p:cNvPr>
          <p:cNvSpPr/>
          <p:nvPr/>
        </p:nvSpPr>
        <p:spPr>
          <a:xfrm>
            <a:off x="7779026" y="5102085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F0272-4AC9-E4C7-0F2E-243FF67C3478}"/>
              </a:ext>
            </a:extLst>
          </p:cNvPr>
          <p:cNvSpPr/>
          <p:nvPr/>
        </p:nvSpPr>
        <p:spPr>
          <a:xfrm>
            <a:off x="5987988" y="5102085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3F1657-82DF-97D0-49BB-C4E79A68D8E9}"/>
              </a:ext>
            </a:extLst>
          </p:cNvPr>
          <p:cNvSpPr/>
          <p:nvPr/>
        </p:nvSpPr>
        <p:spPr>
          <a:xfrm>
            <a:off x="4196950" y="5102085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14C27C-E716-F25A-386A-8D6EF1397D5C}"/>
              </a:ext>
            </a:extLst>
          </p:cNvPr>
          <p:cNvSpPr/>
          <p:nvPr/>
        </p:nvSpPr>
        <p:spPr>
          <a:xfrm>
            <a:off x="2405912" y="5102085"/>
            <a:ext cx="1802296" cy="1510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7C53D6-25F2-9C43-AFD3-034B04D3AFFE}"/>
              </a:ext>
            </a:extLst>
          </p:cNvPr>
          <p:cNvSpPr/>
          <p:nvPr/>
        </p:nvSpPr>
        <p:spPr>
          <a:xfrm>
            <a:off x="5999246" y="569845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E38DB8-7E5B-2450-ECA1-A2E53E7FA346}"/>
              </a:ext>
            </a:extLst>
          </p:cNvPr>
          <p:cNvSpPr/>
          <p:nvPr/>
        </p:nvSpPr>
        <p:spPr>
          <a:xfrm>
            <a:off x="4173084" y="569846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52A257-4AAB-32C2-41EB-A1BBBD976D20}"/>
              </a:ext>
            </a:extLst>
          </p:cNvPr>
          <p:cNvSpPr/>
          <p:nvPr/>
        </p:nvSpPr>
        <p:spPr>
          <a:xfrm>
            <a:off x="6005228" y="2121970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C64EB4-CE46-04F4-8DE3-6F443ABF2E7A}"/>
              </a:ext>
            </a:extLst>
          </p:cNvPr>
          <p:cNvSpPr/>
          <p:nvPr/>
        </p:nvSpPr>
        <p:spPr>
          <a:xfrm>
            <a:off x="4179066" y="2121971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9D315F-97E1-3E66-968B-F5298DB0BD63}"/>
              </a:ext>
            </a:extLst>
          </p:cNvPr>
          <p:cNvSpPr/>
          <p:nvPr/>
        </p:nvSpPr>
        <p:spPr>
          <a:xfrm>
            <a:off x="2405912" y="2115346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AA1274-6C13-2E0F-BA0B-754F6963ABFA}"/>
              </a:ext>
            </a:extLst>
          </p:cNvPr>
          <p:cNvSpPr/>
          <p:nvPr/>
        </p:nvSpPr>
        <p:spPr>
          <a:xfrm>
            <a:off x="2399930" y="563221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E6EB2A-90B0-8C95-6016-A9A774641900}"/>
              </a:ext>
            </a:extLst>
          </p:cNvPr>
          <p:cNvSpPr/>
          <p:nvPr/>
        </p:nvSpPr>
        <p:spPr>
          <a:xfrm>
            <a:off x="6005228" y="3613721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44D7E7-E392-C955-95B4-1A136A9E68DE}"/>
              </a:ext>
            </a:extLst>
          </p:cNvPr>
          <p:cNvSpPr/>
          <p:nvPr/>
        </p:nvSpPr>
        <p:spPr>
          <a:xfrm>
            <a:off x="4179066" y="3613722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8B9238-9F44-FAFA-0A4F-46D84BB90035}"/>
              </a:ext>
            </a:extLst>
          </p:cNvPr>
          <p:cNvSpPr/>
          <p:nvPr/>
        </p:nvSpPr>
        <p:spPr>
          <a:xfrm>
            <a:off x="2405912" y="3607097"/>
            <a:ext cx="3604592" cy="302400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04E68E-8AE8-0317-A66D-6E0838887B61}"/>
              </a:ext>
            </a:extLst>
          </p:cNvPr>
          <p:cNvSpPr/>
          <p:nvPr/>
        </p:nvSpPr>
        <p:spPr>
          <a:xfrm>
            <a:off x="4965576" y="1219201"/>
            <a:ext cx="2031572" cy="17691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733D1B-60EF-0537-A9C8-965E7F174553}"/>
              </a:ext>
            </a:extLst>
          </p:cNvPr>
          <p:cNvSpPr/>
          <p:nvPr/>
        </p:nvSpPr>
        <p:spPr>
          <a:xfrm>
            <a:off x="4980822" y="4226635"/>
            <a:ext cx="2031572" cy="17691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BBB3F2-0664-55DF-BA0E-DF7111A33DD0}"/>
              </a:ext>
            </a:extLst>
          </p:cNvPr>
          <p:cNvSpPr/>
          <p:nvPr/>
        </p:nvSpPr>
        <p:spPr>
          <a:xfrm>
            <a:off x="4173084" y="589722"/>
            <a:ext cx="5430754" cy="456287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0DC941-AA6C-3EFE-44F6-8D757ADFCBB1}"/>
              </a:ext>
            </a:extLst>
          </p:cNvPr>
          <p:cNvSpPr/>
          <p:nvPr/>
        </p:nvSpPr>
        <p:spPr>
          <a:xfrm>
            <a:off x="2399930" y="569845"/>
            <a:ext cx="5430754" cy="456287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8C7CDE-DBCB-C0AF-5E8C-A94FB8515232}"/>
              </a:ext>
            </a:extLst>
          </p:cNvPr>
          <p:cNvSpPr/>
          <p:nvPr/>
        </p:nvSpPr>
        <p:spPr>
          <a:xfrm>
            <a:off x="2382721" y="2107095"/>
            <a:ext cx="5430754" cy="456287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EF6CE4-337A-D838-5449-674A8A53E839}"/>
              </a:ext>
            </a:extLst>
          </p:cNvPr>
          <p:cNvSpPr/>
          <p:nvPr/>
        </p:nvSpPr>
        <p:spPr>
          <a:xfrm>
            <a:off x="4149892" y="2074409"/>
            <a:ext cx="5430754" cy="456287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E11C1E-354B-B083-C9C8-C5AA412019F2}"/>
              </a:ext>
            </a:extLst>
          </p:cNvPr>
          <p:cNvSpPr/>
          <p:nvPr/>
        </p:nvSpPr>
        <p:spPr>
          <a:xfrm>
            <a:off x="2382721" y="563221"/>
            <a:ext cx="7221117" cy="610674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682DA-8F18-5BB8-A3E8-438D0275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27" y="1770744"/>
            <a:ext cx="10455546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EDC12427-F746-49AD-8B6C-FE68F319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5" y="249603"/>
            <a:ext cx="2910339" cy="1963510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33F57ED6-2DA3-44D6-A41B-67656272C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22" y="1703068"/>
            <a:ext cx="2819534" cy="1901687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20DB6887-5A88-4744-ACEA-2FB889803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0" y="3261347"/>
            <a:ext cx="2819534" cy="1901687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5A329E03-E94B-4584-9EB4-970F318E8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22" y="4652989"/>
            <a:ext cx="2659897" cy="1852354"/>
          </a:xfrm>
          <a:prstGeom prst="rect">
            <a:avLst/>
          </a:prstGeom>
        </p:spPr>
      </p:pic>
      <p:pic>
        <p:nvPicPr>
          <p:cNvPr id="8" name="Picture 10" descr="Mailman &lt;strong&gt;clipart&lt;/strong&gt; sent, Mailman sent &lt;strong&gt;Transparent&lt;/strong&gt; FREE for ...">
            <a:extLst>
              <a:ext uri="{FF2B5EF4-FFF2-40B4-BE49-F238E27FC236}">
                <a16:creationId xmlns:a16="http://schemas.microsoft.com/office/drawing/2014/main" id="{F2A2C39A-FD92-4F98-BECA-59A8109ADB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911"/>
          <a:stretch/>
        </p:blipFill>
        <p:spPr>
          <a:xfrm>
            <a:off x="7829160" y="185968"/>
            <a:ext cx="4572000" cy="6773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300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E4027-5994-4F43-A2B8-0EEA41A7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65" y="126333"/>
            <a:ext cx="6412005" cy="4796850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CB78B008-842E-43B6-A419-1ED4130D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0" y="126333"/>
            <a:ext cx="899159" cy="780355"/>
          </a:xfrm>
          <a:prstGeom prst="rect">
            <a:avLst/>
          </a:prstGeom>
        </p:spPr>
      </p:pic>
      <p:pic>
        <p:nvPicPr>
          <p:cNvPr id="6" name="Picture 5" descr="Letter&#10;&#10;Description automatically generated">
            <a:extLst>
              <a:ext uri="{FF2B5EF4-FFF2-40B4-BE49-F238E27FC236}">
                <a16:creationId xmlns:a16="http://schemas.microsoft.com/office/drawing/2014/main" id="{45524C3D-0B3D-7BEC-4534-B21A67670E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8" t="416" r="6283" b="93303"/>
          <a:stretch/>
        </p:blipFill>
        <p:spPr>
          <a:xfrm>
            <a:off x="7033172" y="1013790"/>
            <a:ext cx="3601699" cy="516836"/>
          </a:xfrm>
          <a:prstGeom prst="rect">
            <a:avLst/>
          </a:prstGeom>
        </p:spPr>
      </p:pic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5B8E1A3E-1C1B-C7AC-EE0B-778A095835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8" t="36652" r="740" b="57067"/>
          <a:stretch/>
        </p:blipFill>
        <p:spPr>
          <a:xfrm>
            <a:off x="8667936" y="1530626"/>
            <a:ext cx="1763390" cy="7089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A3D91E-07DC-0668-CAB3-FEA8A5065EF3}"/>
              </a:ext>
            </a:extLst>
          </p:cNvPr>
          <p:cNvCxnSpPr/>
          <p:nvPr/>
        </p:nvCxnSpPr>
        <p:spPr>
          <a:xfrm>
            <a:off x="3823252" y="235776"/>
            <a:ext cx="0" cy="56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CA5025-13ED-BEC2-47B7-A0C0FCF00BE2}"/>
              </a:ext>
            </a:extLst>
          </p:cNvPr>
          <p:cNvSpPr txBox="1"/>
          <p:nvPr/>
        </p:nvSpPr>
        <p:spPr>
          <a:xfrm>
            <a:off x="4061791" y="196020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C6370-4528-5ABF-D7F6-4F3773A0B04E}"/>
              </a:ext>
            </a:extLst>
          </p:cNvPr>
          <p:cNvSpPr txBox="1"/>
          <p:nvPr/>
        </p:nvSpPr>
        <p:spPr>
          <a:xfrm>
            <a:off x="2892288" y="201540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2A953-2E26-43E1-6286-DF3430D23B63}"/>
              </a:ext>
            </a:extLst>
          </p:cNvPr>
          <p:cNvSpPr txBox="1"/>
          <p:nvPr/>
        </p:nvSpPr>
        <p:spPr>
          <a:xfrm>
            <a:off x="4061791" y="872434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192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FD737F-0ABD-AC79-1F08-C5E997C5C1C1}"/>
              </a:ext>
            </a:extLst>
          </p:cNvPr>
          <p:cNvSpPr txBox="1"/>
          <p:nvPr/>
        </p:nvSpPr>
        <p:spPr>
          <a:xfrm>
            <a:off x="2922106" y="872434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EEE98-AB0D-4AEF-9536-A0E99E488A60}"/>
              </a:ext>
            </a:extLst>
          </p:cNvPr>
          <p:cNvSpPr txBox="1"/>
          <p:nvPr/>
        </p:nvSpPr>
        <p:spPr>
          <a:xfrm>
            <a:off x="4061791" y="1543328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1098B-2CAF-A712-AAEB-887792AA70D8}"/>
              </a:ext>
            </a:extLst>
          </p:cNvPr>
          <p:cNvSpPr txBox="1"/>
          <p:nvPr/>
        </p:nvSpPr>
        <p:spPr>
          <a:xfrm>
            <a:off x="2922106" y="1543328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2B440-2922-89B3-A123-1293B7F4CACE}"/>
              </a:ext>
            </a:extLst>
          </p:cNvPr>
          <p:cNvSpPr txBox="1"/>
          <p:nvPr/>
        </p:nvSpPr>
        <p:spPr>
          <a:xfrm>
            <a:off x="4061791" y="2214222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62F52-6CCC-E195-D87C-092758A03295}"/>
              </a:ext>
            </a:extLst>
          </p:cNvPr>
          <p:cNvSpPr txBox="1"/>
          <p:nvPr/>
        </p:nvSpPr>
        <p:spPr>
          <a:xfrm>
            <a:off x="2922106" y="2214222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47C4FF-2918-EBDD-C6A6-4DC571427BCE}"/>
              </a:ext>
            </a:extLst>
          </p:cNvPr>
          <p:cNvSpPr txBox="1"/>
          <p:nvPr/>
        </p:nvSpPr>
        <p:spPr>
          <a:xfrm>
            <a:off x="4061791" y="2858052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A21DF-1922-40DF-EAF4-897515338079}"/>
              </a:ext>
            </a:extLst>
          </p:cNvPr>
          <p:cNvSpPr txBox="1"/>
          <p:nvPr/>
        </p:nvSpPr>
        <p:spPr>
          <a:xfrm>
            <a:off x="2922106" y="2858052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560C0B-B2F9-6DE1-C0DB-02F0149A3382}"/>
              </a:ext>
            </a:extLst>
          </p:cNvPr>
          <p:cNvSpPr txBox="1"/>
          <p:nvPr/>
        </p:nvSpPr>
        <p:spPr>
          <a:xfrm>
            <a:off x="4061791" y="3528946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92237C-0CD2-9451-B08A-7F0FA0D4C875}"/>
              </a:ext>
            </a:extLst>
          </p:cNvPr>
          <p:cNvSpPr txBox="1"/>
          <p:nvPr/>
        </p:nvSpPr>
        <p:spPr>
          <a:xfrm>
            <a:off x="2922106" y="352894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5A01C4-40D5-D673-D51B-8FD44ABEAA23}"/>
              </a:ext>
            </a:extLst>
          </p:cNvPr>
          <p:cNvSpPr txBox="1"/>
          <p:nvPr/>
        </p:nvSpPr>
        <p:spPr>
          <a:xfrm>
            <a:off x="4033218" y="5252072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3E7D4E-B3E7-4AD7-DFAF-93B763C47583}"/>
              </a:ext>
            </a:extLst>
          </p:cNvPr>
          <p:cNvGrpSpPr/>
          <p:nvPr/>
        </p:nvGrpSpPr>
        <p:grpSpPr>
          <a:xfrm>
            <a:off x="2325756" y="509101"/>
            <a:ext cx="596350" cy="670894"/>
            <a:chOff x="2325756" y="555483"/>
            <a:chExt cx="596350" cy="67089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46C805-79DB-628F-B661-5104566A0245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2339008" y="555483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DFF306-B2D4-F126-09BA-D43B7B82495E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2325756" y="872434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EE5DC2-B968-E7EF-0816-A3CF722970DF}"/>
              </a:ext>
            </a:extLst>
          </p:cNvPr>
          <p:cNvGrpSpPr/>
          <p:nvPr/>
        </p:nvGrpSpPr>
        <p:grpSpPr>
          <a:xfrm>
            <a:off x="2337352" y="1915767"/>
            <a:ext cx="596350" cy="670894"/>
            <a:chOff x="7328452" y="2347294"/>
            <a:chExt cx="596350" cy="67089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AF3BB5F-CB4C-98F1-B8D1-3A84E3E2019D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12CEF5A-E03D-6053-E7A7-1F99BB57F4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CCF5A2-B7C8-CD05-9A1D-5F14E433E425}"/>
              </a:ext>
            </a:extLst>
          </p:cNvPr>
          <p:cNvGrpSpPr/>
          <p:nvPr/>
        </p:nvGrpSpPr>
        <p:grpSpPr>
          <a:xfrm>
            <a:off x="2348948" y="3229669"/>
            <a:ext cx="596350" cy="670894"/>
            <a:chOff x="7328452" y="2347294"/>
            <a:chExt cx="596350" cy="67089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D47F93-DB91-2FF1-E98F-9229C52909F6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1BD6F7-9F7A-3507-B17E-AFBFF0625F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AAFCB30-49C6-6E57-AE25-28D0CAFF5DB2}"/>
              </a:ext>
            </a:extLst>
          </p:cNvPr>
          <p:cNvSpPr txBox="1"/>
          <p:nvPr/>
        </p:nvSpPr>
        <p:spPr>
          <a:xfrm>
            <a:off x="1467681" y="537675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4C078-956F-6AAA-54D9-FF95C0753D5B}"/>
              </a:ext>
            </a:extLst>
          </p:cNvPr>
          <p:cNvSpPr txBox="1"/>
          <p:nvPr/>
        </p:nvSpPr>
        <p:spPr>
          <a:xfrm>
            <a:off x="1482588" y="1897271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3969DA-F353-C850-73AB-82C816C6E63A}"/>
              </a:ext>
            </a:extLst>
          </p:cNvPr>
          <p:cNvSpPr/>
          <p:nvPr/>
        </p:nvSpPr>
        <p:spPr>
          <a:xfrm>
            <a:off x="6096000" y="5420310"/>
            <a:ext cx="5002696" cy="9607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479A98-7A77-2BD1-9677-A6AB7EEE4B34}"/>
              </a:ext>
            </a:extLst>
          </p:cNvPr>
          <p:cNvSpPr txBox="1"/>
          <p:nvPr/>
        </p:nvSpPr>
        <p:spPr>
          <a:xfrm>
            <a:off x="1482588" y="3211995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5480B8-90ED-FD87-9175-1A367B065397}"/>
              </a:ext>
            </a:extLst>
          </p:cNvPr>
          <p:cNvSpPr txBox="1"/>
          <p:nvPr/>
        </p:nvSpPr>
        <p:spPr>
          <a:xfrm>
            <a:off x="7487479" y="5544822"/>
            <a:ext cx="36774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× 2 × 2 × 2 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43E79C-FCF3-44F8-9B21-572A241E3753}"/>
              </a:ext>
            </a:extLst>
          </p:cNvPr>
          <p:cNvSpPr txBox="1"/>
          <p:nvPr/>
        </p:nvSpPr>
        <p:spPr>
          <a:xfrm>
            <a:off x="6636650" y="5544822"/>
            <a:ext cx="7845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53C30-1FBD-54BD-8543-E4A88DEFDC54}"/>
              </a:ext>
            </a:extLst>
          </p:cNvPr>
          <p:cNvSpPr txBox="1"/>
          <p:nvPr/>
        </p:nvSpPr>
        <p:spPr>
          <a:xfrm>
            <a:off x="4065104" y="4172776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1E8C8-9FC3-D8C5-E837-73F84DBF0B2C}"/>
              </a:ext>
            </a:extLst>
          </p:cNvPr>
          <p:cNvSpPr txBox="1"/>
          <p:nvPr/>
        </p:nvSpPr>
        <p:spPr>
          <a:xfrm>
            <a:off x="4053511" y="4712424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4F73-FBE1-9F57-0691-99B179E32174}"/>
              </a:ext>
            </a:extLst>
          </p:cNvPr>
          <p:cNvSpPr txBox="1"/>
          <p:nvPr/>
        </p:nvSpPr>
        <p:spPr>
          <a:xfrm>
            <a:off x="2922106" y="417277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E1D80E-D516-83BA-2237-AD721727EE79}"/>
              </a:ext>
            </a:extLst>
          </p:cNvPr>
          <p:cNvSpPr txBox="1"/>
          <p:nvPr/>
        </p:nvSpPr>
        <p:spPr>
          <a:xfrm>
            <a:off x="2922106" y="4843670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0F6642-7DA0-7C86-657A-2569E4EDE3F2}"/>
              </a:ext>
            </a:extLst>
          </p:cNvPr>
          <p:cNvGrpSpPr/>
          <p:nvPr/>
        </p:nvGrpSpPr>
        <p:grpSpPr>
          <a:xfrm>
            <a:off x="2348948" y="4544393"/>
            <a:ext cx="596350" cy="670894"/>
            <a:chOff x="7328452" y="2347294"/>
            <a:chExt cx="596350" cy="67089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04B69DE-4F7C-E4A2-8FDF-4EFE0FF573ED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09736F0-829B-6B1C-BE2D-55BF919E26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FB0DBA4-D322-BF16-B922-D586CD16D768}"/>
              </a:ext>
            </a:extLst>
          </p:cNvPr>
          <p:cNvSpPr txBox="1"/>
          <p:nvPr/>
        </p:nvSpPr>
        <p:spPr>
          <a:xfrm>
            <a:off x="1482588" y="4526719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90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2" grpId="0"/>
      <p:bldP spid="33" grpId="0"/>
      <p:bldP spid="34" grpId="0" animBg="1"/>
      <p:bldP spid="35" grpId="0"/>
      <p:bldP spid="36" grpId="0"/>
      <p:bldP spid="37" grpId="0"/>
      <p:bldP spid="2" grpId="0"/>
      <p:bldP spid="4" grpId="0"/>
      <p:bldP spid="5" grpId="0"/>
      <p:bldP spid="38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E4027-5994-4F43-A2B8-0EEA41A7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65" y="126333"/>
            <a:ext cx="6412005" cy="4458919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CB78B008-842E-43B6-A419-1ED4130D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0" y="126333"/>
            <a:ext cx="899159" cy="780355"/>
          </a:xfrm>
          <a:prstGeom prst="rect">
            <a:avLst/>
          </a:prstGeom>
        </p:spPr>
      </p:pic>
      <p:pic>
        <p:nvPicPr>
          <p:cNvPr id="2" name="Picture 1" descr="Letter&#10;&#10;Description automatically generated">
            <a:extLst>
              <a:ext uri="{FF2B5EF4-FFF2-40B4-BE49-F238E27FC236}">
                <a16:creationId xmlns:a16="http://schemas.microsoft.com/office/drawing/2014/main" id="{111CE069-1F63-B23F-5F01-CCBC552753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8" t="416" r="6283" b="93303"/>
          <a:stretch/>
        </p:blipFill>
        <p:spPr>
          <a:xfrm>
            <a:off x="7033172" y="1013790"/>
            <a:ext cx="3601699" cy="516836"/>
          </a:xfrm>
          <a:prstGeom prst="rect">
            <a:avLst/>
          </a:prstGeom>
        </p:spPr>
      </p:pic>
      <p:pic>
        <p:nvPicPr>
          <p:cNvPr id="4" name="Picture 3" descr="Letter&#10;&#10;Description automatically generated">
            <a:extLst>
              <a:ext uri="{FF2B5EF4-FFF2-40B4-BE49-F238E27FC236}">
                <a16:creationId xmlns:a16="http://schemas.microsoft.com/office/drawing/2014/main" id="{6D20B670-69AF-8C11-0458-1EACBAFF1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36834" r="50797" b="56885"/>
          <a:stretch/>
        </p:blipFill>
        <p:spPr>
          <a:xfrm>
            <a:off x="8667936" y="1530626"/>
            <a:ext cx="1763390" cy="7089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C58F34-B365-0D60-A64C-AA908D9D88F8}"/>
              </a:ext>
            </a:extLst>
          </p:cNvPr>
          <p:cNvCxnSpPr/>
          <p:nvPr/>
        </p:nvCxnSpPr>
        <p:spPr>
          <a:xfrm>
            <a:off x="3829878" y="858626"/>
            <a:ext cx="0" cy="450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5CCEB5-B6DC-E6A1-019C-785EAAC435C0}"/>
              </a:ext>
            </a:extLst>
          </p:cNvPr>
          <p:cNvSpPr txBox="1"/>
          <p:nvPr/>
        </p:nvSpPr>
        <p:spPr>
          <a:xfrm>
            <a:off x="4061791" y="772489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B754D-58B3-5E6A-FE25-212672DA5415}"/>
              </a:ext>
            </a:extLst>
          </p:cNvPr>
          <p:cNvSpPr txBox="1"/>
          <p:nvPr/>
        </p:nvSpPr>
        <p:spPr>
          <a:xfrm>
            <a:off x="2892288" y="778009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A0D34-CC2B-116C-E8C4-35AF455A85B0}"/>
              </a:ext>
            </a:extLst>
          </p:cNvPr>
          <p:cNvSpPr txBox="1"/>
          <p:nvPr/>
        </p:nvSpPr>
        <p:spPr>
          <a:xfrm>
            <a:off x="4061791" y="1448903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19791-544F-B7E1-80A4-F4E414D7890D}"/>
              </a:ext>
            </a:extLst>
          </p:cNvPr>
          <p:cNvSpPr txBox="1"/>
          <p:nvPr/>
        </p:nvSpPr>
        <p:spPr>
          <a:xfrm>
            <a:off x="2922106" y="144890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160C4-38C4-EF0F-E50C-1C090AD7E9AC}"/>
              </a:ext>
            </a:extLst>
          </p:cNvPr>
          <p:cNvSpPr txBox="1"/>
          <p:nvPr/>
        </p:nvSpPr>
        <p:spPr>
          <a:xfrm>
            <a:off x="4061791" y="2119797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03633-F88C-F4A9-CE93-8CE0AC547DEB}"/>
              </a:ext>
            </a:extLst>
          </p:cNvPr>
          <p:cNvSpPr txBox="1"/>
          <p:nvPr/>
        </p:nvSpPr>
        <p:spPr>
          <a:xfrm>
            <a:off x="2922106" y="2119797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AF2F4-9D64-E982-5E0C-C466325F77C1}"/>
              </a:ext>
            </a:extLst>
          </p:cNvPr>
          <p:cNvSpPr txBox="1"/>
          <p:nvPr/>
        </p:nvSpPr>
        <p:spPr>
          <a:xfrm>
            <a:off x="4019058" y="4877075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988D80-D603-E13F-8DF2-E647ED1B9E70}"/>
              </a:ext>
            </a:extLst>
          </p:cNvPr>
          <p:cNvGrpSpPr/>
          <p:nvPr/>
        </p:nvGrpSpPr>
        <p:grpSpPr>
          <a:xfrm>
            <a:off x="2325756" y="1085570"/>
            <a:ext cx="596350" cy="670894"/>
            <a:chOff x="2325756" y="1131952"/>
            <a:chExt cx="596350" cy="67089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A2E9262-6A29-51C0-7B60-EFE65EAB021C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2339008" y="1131952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FEC482-14EC-0498-07D9-30CCAA4B4C5C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2325756" y="1448903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22939CD-1278-3FCA-ED08-3467D736BDD0}"/>
              </a:ext>
            </a:extLst>
          </p:cNvPr>
          <p:cNvSpPr txBox="1"/>
          <p:nvPr/>
        </p:nvSpPr>
        <p:spPr>
          <a:xfrm>
            <a:off x="1467681" y="1114144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012C8B-5404-8C05-78BC-0E0C0ED0EF75}"/>
              </a:ext>
            </a:extLst>
          </p:cNvPr>
          <p:cNvSpPr txBox="1"/>
          <p:nvPr/>
        </p:nvSpPr>
        <p:spPr>
          <a:xfrm>
            <a:off x="1467681" y="2492924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580560-1C75-C345-75EC-EDACA3500DDF}"/>
              </a:ext>
            </a:extLst>
          </p:cNvPr>
          <p:cNvSpPr/>
          <p:nvPr/>
        </p:nvSpPr>
        <p:spPr>
          <a:xfrm>
            <a:off x="1378226" y="5527815"/>
            <a:ext cx="4200939" cy="9607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286AD-4E91-B9CF-099A-5D491FE775B6}"/>
              </a:ext>
            </a:extLst>
          </p:cNvPr>
          <p:cNvSpPr txBox="1"/>
          <p:nvPr/>
        </p:nvSpPr>
        <p:spPr>
          <a:xfrm>
            <a:off x="2711311" y="5652327"/>
            <a:ext cx="26955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 × 3 × 3 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99EE56-0787-0FE1-AB0F-9982B9EB8005}"/>
              </a:ext>
            </a:extLst>
          </p:cNvPr>
          <p:cNvSpPr txBox="1"/>
          <p:nvPr/>
        </p:nvSpPr>
        <p:spPr>
          <a:xfrm>
            <a:off x="1694313" y="5652327"/>
            <a:ext cx="1130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F9A5-2A44-A34B-8A24-D03166EDE8A4}"/>
              </a:ext>
            </a:extLst>
          </p:cNvPr>
          <p:cNvSpPr txBox="1"/>
          <p:nvPr/>
        </p:nvSpPr>
        <p:spPr>
          <a:xfrm>
            <a:off x="3891843" y="294434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6104A-EB77-9F3C-7ECD-84D69DABC405}"/>
              </a:ext>
            </a:extLst>
          </p:cNvPr>
          <p:cNvSpPr txBox="1"/>
          <p:nvPr/>
        </p:nvSpPr>
        <p:spPr>
          <a:xfrm>
            <a:off x="2922106" y="283707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36C5A7-AFA7-9E9E-FEC1-1A55A2B88CF7}"/>
              </a:ext>
            </a:extLst>
          </p:cNvPr>
          <p:cNvGrpSpPr/>
          <p:nvPr/>
        </p:nvGrpSpPr>
        <p:grpSpPr>
          <a:xfrm>
            <a:off x="2379748" y="2424313"/>
            <a:ext cx="596350" cy="670894"/>
            <a:chOff x="2325756" y="1131952"/>
            <a:chExt cx="596350" cy="67089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64D4A43-2C6B-2917-1C88-94E0500283FD}"/>
                </a:ext>
              </a:extLst>
            </p:cNvPr>
            <p:cNvCxnSpPr/>
            <p:nvPr/>
          </p:nvCxnSpPr>
          <p:spPr>
            <a:xfrm flipH="1">
              <a:off x="2339008" y="1131952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D996723-5A7F-DCFA-BF62-7AB3546B5F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5756" y="1448903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E61EE1A-0F7E-8885-BCFD-18814A730DBE}"/>
              </a:ext>
            </a:extLst>
          </p:cNvPr>
          <p:cNvSpPr txBox="1"/>
          <p:nvPr/>
        </p:nvSpPr>
        <p:spPr>
          <a:xfrm>
            <a:off x="4046883" y="3464097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90F3F6-6EE9-D3C4-75BF-E371AA14AF7C}"/>
              </a:ext>
            </a:extLst>
          </p:cNvPr>
          <p:cNvSpPr txBox="1"/>
          <p:nvPr/>
        </p:nvSpPr>
        <p:spPr>
          <a:xfrm>
            <a:off x="3839819" y="4196324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048D51-7830-074E-7BA3-F64A12994260}"/>
              </a:ext>
            </a:extLst>
          </p:cNvPr>
          <p:cNvSpPr txBox="1"/>
          <p:nvPr/>
        </p:nvSpPr>
        <p:spPr>
          <a:xfrm>
            <a:off x="2882348" y="347842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6E42C8-F78B-11F8-98B4-1584C3DE195E}"/>
              </a:ext>
            </a:extLst>
          </p:cNvPr>
          <p:cNvSpPr txBox="1"/>
          <p:nvPr/>
        </p:nvSpPr>
        <p:spPr>
          <a:xfrm>
            <a:off x="1427923" y="3851550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E50A8-423C-4F19-F1BF-5A7DDD67A9D7}"/>
              </a:ext>
            </a:extLst>
          </p:cNvPr>
          <p:cNvSpPr txBox="1"/>
          <p:nvPr/>
        </p:nvSpPr>
        <p:spPr>
          <a:xfrm>
            <a:off x="2882348" y="4195699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C3798E-82E6-9BF6-3305-BA7E96FF0B38}"/>
              </a:ext>
            </a:extLst>
          </p:cNvPr>
          <p:cNvGrpSpPr/>
          <p:nvPr/>
        </p:nvGrpSpPr>
        <p:grpSpPr>
          <a:xfrm>
            <a:off x="2339990" y="3782939"/>
            <a:ext cx="596350" cy="670894"/>
            <a:chOff x="2325756" y="1131952"/>
            <a:chExt cx="596350" cy="67089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8F57AA-596B-3AF5-220D-0CFDE5F69C5C}"/>
                </a:ext>
              </a:extLst>
            </p:cNvPr>
            <p:cNvCxnSpPr/>
            <p:nvPr/>
          </p:nvCxnSpPr>
          <p:spPr>
            <a:xfrm flipH="1">
              <a:off x="2339008" y="1131952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A00CD0-4E7E-649C-84F2-5E04434DF3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5756" y="1448903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8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29" grpId="0"/>
      <p:bldP spid="30" grpId="0"/>
      <p:bldP spid="31" grpId="0" animBg="1"/>
      <p:bldP spid="33" grpId="0"/>
      <p:bldP spid="34" grpId="0"/>
      <p:bldP spid="14" grpId="0"/>
      <p:bldP spid="15" grpId="0"/>
      <p:bldP spid="19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26043A-DCE7-B5FC-E74D-D33F46EDE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6" t="20111" r="16907" b="35821"/>
          <a:stretch/>
        </p:blipFill>
        <p:spPr>
          <a:xfrm>
            <a:off x="2776330" y="1951383"/>
            <a:ext cx="6639339" cy="2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9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E4027-5994-4F43-A2B8-0EEA41A7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65" y="126333"/>
            <a:ext cx="6412005" cy="4458919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CB78B008-842E-43B6-A419-1ED4130D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0" y="126333"/>
            <a:ext cx="899159" cy="780355"/>
          </a:xfrm>
          <a:prstGeom prst="rect">
            <a:avLst/>
          </a:prstGeom>
        </p:spPr>
      </p:pic>
      <p:pic>
        <p:nvPicPr>
          <p:cNvPr id="2" name="Picture 1" descr="Letter&#10;&#10;Description automatically generated">
            <a:extLst>
              <a:ext uri="{FF2B5EF4-FFF2-40B4-BE49-F238E27FC236}">
                <a16:creationId xmlns:a16="http://schemas.microsoft.com/office/drawing/2014/main" id="{973AD54A-2298-B6CB-D6B7-E741AA9AD8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8" t="416" r="6283" b="93303"/>
          <a:stretch/>
        </p:blipFill>
        <p:spPr>
          <a:xfrm>
            <a:off x="7033172" y="1013790"/>
            <a:ext cx="3601699" cy="516836"/>
          </a:xfrm>
          <a:prstGeom prst="rect">
            <a:avLst/>
          </a:prstGeom>
        </p:spPr>
      </p:pic>
      <p:pic>
        <p:nvPicPr>
          <p:cNvPr id="4" name="Picture 3" descr="Letter&#10;&#10;Description automatically generated">
            <a:extLst>
              <a:ext uri="{FF2B5EF4-FFF2-40B4-BE49-F238E27FC236}">
                <a16:creationId xmlns:a16="http://schemas.microsoft.com/office/drawing/2014/main" id="{FB6546D0-181E-5EA5-D5EE-1AFD724C5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0" t="67213" r="1288" b="26506"/>
          <a:stretch/>
        </p:blipFill>
        <p:spPr>
          <a:xfrm>
            <a:off x="8667936" y="1530626"/>
            <a:ext cx="1763390" cy="7089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E15CA7-8FE3-EF9F-BCCC-96CCE7B747F1}"/>
              </a:ext>
            </a:extLst>
          </p:cNvPr>
          <p:cNvCxnSpPr/>
          <p:nvPr/>
        </p:nvCxnSpPr>
        <p:spPr>
          <a:xfrm>
            <a:off x="3829878" y="858626"/>
            <a:ext cx="0" cy="432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E920D7-C706-CA6F-FE8B-68C3CAFDFBEF}"/>
              </a:ext>
            </a:extLst>
          </p:cNvPr>
          <p:cNvSpPr txBox="1"/>
          <p:nvPr/>
        </p:nvSpPr>
        <p:spPr>
          <a:xfrm>
            <a:off x="4061791" y="772489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8A668-1FA5-8915-006B-0AA007A1E7EF}"/>
              </a:ext>
            </a:extLst>
          </p:cNvPr>
          <p:cNvSpPr txBox="1"/>
          <p:nvPr/>
        </p:nvSpPr>
        <p:spPr>
          <a:xfrm>
            <a:off x="2892288" y="778009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93468-F5E7-C31C-5AC1-7A472BC09856}"/>
              </a:ext>
            </a:extLst>
          </p:cNvPr>
          <p:cNvSpPr txBox="1"/>
          <p:nvPr/>
        </p:nvSpPr>
        <p:spPr>
          <a:xfrm>
            <a:off x="4061791" y="1448903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FE1DE-27A5-11DC-ED39-152FA9CE8C60}"/>
              </a:ext>
            </a:extLst>
          </p:cNvPr>
          <p:cNvSpPr txBox="1"/>
          <p:nvPr/>
        </p:nvSpPr>
        <p:spPr>
          <a:xfrm>
            <a:off x="2922106" y="144890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52A7-6264-95EA-6E12-8432E0313FF5}"/>
              </a:ext>
            </a:extLst>
          </p:cNvPr>
          <p:cNvSpPr txBox="1"/>
          <p:nvPr/>
        </p:nvSpPr>
        <p:spPr>
          <a:xfrm>
            <a:off x="4061791" y="2119797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A3E10-06C6-35A6-83DE-5824F1244AA8}"/>
              </a:ext>
            </a:extLst>
          </p:cNvPr>
          <p:cNvSpPr txBox="1"/>
          <p:nvPr/>
        </p:nvSpPr>
        <p:spPr>
          <a:xfrm>
            <a:off x="2922106" y="2119797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19E4C-EB70-F0AE-BDE6-9A9843D12427}"/>
              </a:ext>
            </a:extLst>
          </p:cNvPr>
          <p:cNvSpPr txBox="1"/>
          <p:nvPr/>
        </p:nvSpPr>
        <p:spPr>
          <a:xfrm>
            <a:off x="4061791" y="2790691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B25F2-602A-1FE0-38B8-2417A548DA6C}"/>
              </a:ext>
            </a:extLst>
          </p:cNvPr>
          <p:cNvSpPr txBox="1"/>
          <p:nvPr/>
        </p:nvSpPr>
        <p:spPr>
          <a:xfrm>
            <a:off x="2922106" y="2790691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BA27E0-0E42-47B6-9B45-6E17D57FFDC8}"/>
              </a:ext>
            </a:extLst>
          </p:cNvPr>
          <p:cNvSpPr txBox="1"/>
          <p:nvPr/>
        </p:nvSpPr>
        <p:spPr>
          <a:xfrm>
            <a:off x="4061791" y="3434521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BF18F-065C-57A5-B9F4-0EBD180280A2}"/>
              </a:ext>
            </a:extLst>
          </p:cNvPr>
          <p:cNvSpPr txBox="1"/>
          <p:nvPr/>
        </p:nvSpPr>
        <p:spPr>
          <a:xfrm>
            <a:off x="2922106" y="3434521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F1FC7-D166-B4D5-7C19-46E663087C97}"/>
              </a:ext>
            </a:extLst>
          </p:cNvPr>
          <p:cNvSpPr txBox="1"/>
          <p:nvPr/>
        </p:nvSpPr>
        <p:spPr>
          <a:xfrm>
            <a:off x="4061791" y="4105415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D1577D-E2D7-5B54-07DC-A238129B6B22}"/>
              </a:ext>
            </a:extLst>
          </p:cNvPr>
          <p:cNvSpPr txBox="1"/>
          <p:nvPr/>
        </p:nvSpPr>
        <p:spPr>
          <a:xfrm>
            <a:off x="2922106" y="4105415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96AB5-40F4-AE56-609F-2AAD242F996C}"/>
              </a:ext>
            </a:extLst>
          </p:cNvPr>
          <p:cNvSpPr txBox="1"/>
          <p:nvPr/>
        </p:nvSpPr>
        <p:spPr>
          <a:xfrm>
            <a:off x="4061791" y="4712253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8DEA25-7759-D834-5325-47F17D6A6797}"/>
              </a:ext>
            </a:extLst>
          </p:cNvPr>
          <p:cNvGrpSpPr/>
          <p:nvPr/>
        </p:nvGrpSpPr>
        <p:grpSpPr>
          <a:xfrm>
            <a:off x="2325756" y="1085570"/>
            <a:ext cx="596350" cy="670894"/>
            <a:chOff x="2325756" y="1131952"/>
            <a:chExt cx="596350" cy="67089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DD7880-15AC-8AA2-F3D8-64A9FBE3F7AB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2339008" y="1131952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A4DF86-EBEC-4CA9-6443-DE6742F137B6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2325756" y="1448903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B34980-A86B-8CA2-805C-95B3B655DB52}"/>
              </a:ext>
            </a:extLst>
          </p:cNvPr>
          <p:cNvGrpSpPr/>
          <p:nvPr/>
        </p:nvGrpSpPr>
        <p:grpSpPr>
          <a:xfrm>
            <a:off x="2337352" y="2492236"/>
            <a:ext cx="596350" cy="670894"/>
            <a:chOff x="7328452" y="2347294"/>
            <a:chExt cx="596350" cy="67089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2250C6-5D50-DA1A-F5BD-F3407DD2A452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E5D74A4-B02B-4419-0160-EEF2190E06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530885-F0A1-4F76-1EAA-9AD766E91ACB}"/>
              </a:ext>
            </a:extLst>
          </p:cNvPr>
          <p:cNvGrpSpPr/>
          <p:nvPr/>
        </p:nvGrpSpPr>
        <p:grpSpPr>
          <a:xfrm>
            <a:off x="2348948" y="3806138"/>
            <a:ext cx="596350" cy="670894"/>
            <a:chOff x="7328452" y="2347294"/>
            <a:chExt cx="596350" cy="67089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563A794-13F3-9E23-B857-5E7AF5BD2972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3B794A-430D-22E0-328A-C8DD6A7146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DBDC262-B318-E470-5BA1-9517DBA30CA1}"/>
              </a:ext>
            </a:extLst>
          </p:cNvPr>
          <p:cNvSpPr txBox="1"/>
          <p:nvPr/>
        </p:nvSpPr>
        <p:spPr>
          <a:xfrm>
            <a:off x="1467681" y="1114144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B73FC0-4E58-DE6A-F18E-65CEFE042BBA}"/>
              </a:ext>
            </a:extLst>
          </p:cNvPr>
          <p:cNvSpPr txBox="1"/>
          <p:nvPr/>
        </p:nvSpPr>
        <p:spPr>
          <a:xfrm>
            <a:off x="1482588" y="2473740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A7CE63-31F0-69E2-2090-5303BA788D06}"/>
              </a:ext>
            </a:extLst>
          </p:cNvPr>
          <p:cNvSpPr/>
          <p:nvPr/>
        </p:nvSpPr>
        <p:spPr>
          <a:xfrm>
            <a:off x="1378226" y="5541959"/>
            <a:ext cx="4200939" cy="9607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035E4-8C4F-92C1-AAAD-31544C6C1135}"/>
              </a:ext>
            </a:extLst>
          </p:cNvPr>
          <p:cNvSpPr txBox="1"/>
          <p:nvPr/>
        </p:nvSpPr>
        <p:spPr>
          <a:xfrm>
            <a:off x="1482588" y="3788464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50F1CC-BF9E-014D-4653-0969B65CE567}"/>
              </a:ext>
            </a:extLst>
          </p:cNvPr>
          <p:cNvSpPr txBox="1"/>
          <p:nvPr/>
        </p:nvSpPr>
        <p:spPr>
          <a:xfrm>
            <a:off x="2711312" y="5666471"/>
            <a:ext cx="28881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× 3 × 7 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425CEB-1EB8-861C-D8E9-636CBFB4946D}"/>
              </a:ext>
            </a:extLst>
          </p:cNvPr>
          <p:cNvSpPr txBox="1"/>
          <p:nvPr/>
        </p:nvSpPr>
        <p:spPr>
          <a:xfrm>
            <a:off x="1580944" y="5666471"/>
            <a:ext cx="1130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0054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E4027-5994-4F43-A2B8-0EEA41A7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65" y="126333"/>
            <a:ext cx="6412005" cy="4458919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CB78B008-842E-43B6-A419-1ED4130D8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0" y="126333"/>
            <a:ext cx="899159" cy="780355"/>
          </a:xfrm>
          <a:prstGeom prst="rect">
            <a:avLst/>
          </a:prstGeom>
        </p:spPr>
      </p:pic>
      <p:pic>
        <p:nvPicPr>
          <p:cNvPr id="2" name="Picture 1" descr="Letter&#10;&#10;Description automatically generated">
            <a:extLst>
              <a:ext uri="{FF2B5EF4-FFF2-40B4-BE49-F238E27FC236}">
                <a16:creationId xmlns:a16="http://schemas.microsoft.com/office/drawing/2014/main" id="{6E9E749D-0E36-2E8E-AE2C-B5D102CB4D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8" t="416" r="6283" b="93303"/>
          <a:stretch/>
        </p:blipFill>
        <p:spPr>
          <a:xfrm>
            <a:off x="7033172" y="1013790"/>
            <a:ext cx="3601699" cy="516836"/>
          </a:xfrm>
          <a:prstGeom prst="rect">
            <a:avLst/>
          </a:prstGeom>
        </p:spPr>
      </p:pic>
      <p:pic>
        <p:nvPicPr>
          <p:cNvPr id="4" name="Picture 3" descr="Letter&#10;&#10;Description automatically generated">
            <a:extLst>
              <a:ext uri="{FF2B5EF4-FFF2-40B4-BE49-F238E27FC236}">
                <a16:creationId xmlns:a16="http://schemas.microsoft.com/office/drawing/2014/main" id="{583CC502-697D-8C1E-6977-6A2C75B0F0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67201" r="50015" b="26518"/>
          <a:stretch/>
        </p:blipFill>
        <p:spPr>
          <a:xfrm>
            <a:off x="8667936" y="1530626"/>
            <a:ext cx="1763390" cy="7089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9CC508-DCF9-F6C5-B709-315B1489FF89}"/>
              </a:ext>
            </a:extLst>
          </p:cNvPr>
          <p:cNvCxnSpPr/>
          <p:nvPr/>
        </p:nvCxnSpPr>
        <p:spPr>
          <a:xfrm>
            <a:off x="3604591" y="1453252"/>
            <a:ext cx="0" cy="31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A40F8D-8414-A338-AC8F-0FF40D149554}"/>
              </a:ext>
            </a:extLst>
          </p:cNvPr>
          <p:cNvSpPr txBox="1"/>
          <p:nvPr/>
        </p:nvSpPr>
        <p:spPr>
          <a:xfrm>
            <a:off x="3869634" y="1390309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ADC0F-160E-B843-B15F-3D71D9FE77DB}"/>
              </a:ext>
            </a:extLst>
          </p:cNvPr>
          <p:cNvSpPr txBox="1"/>
          <p:nvPr/>
        </p:nvSpPr>
        <p:spPr>
          <a:xfrm>
            <a:off x="2729949" y="1390309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D2293-0D7C-5B71-FE60-546D55D76829}"/>
              </a:ext>
            </a:extLst>
          </p:cNvPr>
          <p:cNvSpPr txBox="1"/>
          <p:nvPr/>
        </p:nvSpPr>
        <p:spPr>
          <a:xfrm>
            <a:off x="3869634" y="2061203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7FAD5-E4B1-04A3-FE6B-2A45E869A9AC}"/>
              </a:ext>
            </a:extLst>
          </p:cNvPr>
          <p:cNvSpPr txBox="1"/>
          <p:nvPr/>
        </p:nvSpPr>
        <p:spPr>
          <a:xfrm>
            <a:off x="2729949" y="206120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1DF270-32DE-4801-E248-07BC331FB8F0}"/>
              </a:ext>
            </a:extLst>
          </p:cNvPr>
          <p:cNvSpPr txBox="1"/>
          <p:nvPr/>
        </p:nvSpPr>
        <p:spPr>
          <a:xfrm>
            <a:off x="3869634" y="2705033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247E6E-03F5-F64D-D367-A3067F362006}"/>
              </a:ext>
            </a:extLst>
          </p:cNvPr>
          <p:cNvSpPr txBox="1"/>
          <p:nvPr/>
        </p:nvSpPr>
        <p:spPr>
          <a:xfrm>
            <a:off x="2729949" y="2705033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4B37E-DE1A-7344-4624-63C2469CB0FD}"/>
              </a:ext>
            </a:extLst>
          </p:cNvPr>
          <p:cNvSpPr txBox="1"/>
          <p:nvPr/>
        </p:nvSpPr>
        <p:spPr>
          <a:xfrm>
            <a:off x="3869634" y="3375927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6B765E-3308-2BAE-0F4C-43CC13E444F2}"/>
              </a:ext>
            </a:extLst>
          </p:cNvPr>
          <p:cNvSpPr txBox="1"/>
          <p:nvPr/>
        </p:nvSpPr>
        <p:spPr>
          <a:xfrm>
            <a:off x="2729949" y="3375927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EF931B-70D5-F6BE-98B3-EFEAF04C0ACA}"/>
              </a:ext>
            </a:extLst>
          </p:cNvPr>
          <p:cNvSpPr txBox="1"/>
          <p:nvPr/>
        </p:nvSpPr>
        <p:spPr>
          <a:xfrm>
            <a:off x="3869634" y="3982765"/>
            <a:ext cx="105354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C782A5-5833-2028-220D-3FAE97BED596}"/>
              </a:ext>
            </a:extLst>
          </p:cNvPr>
          <p:cNvGrpSpPr/>
          <p:nvPr/>
        </p:nvGrpSpPr>
        <p:grpSpPr>
          <a:xfrm>
            <a:off x="2145195" y="1762748"/>
            <a:ext cx="596350" cy="670894"/>
            <a:chOff x="7328452" y="2347294"/>
            <a:chExt cx="596350" cy="67089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E89179-90C8-12E7-4D3B-C9AC6909261E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31B206-F974-74BC-F958-4585D72078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293CD6-243D-07C4-A7E1-EFCE4E9B0D57}"/>
              </a:ext>
            </a:extLst>
          </p:cNvPr>
          <p:cNvGrpSpPr/>
          <p:nvPr/>
        </p:nvGrpSpPr>
        <p:grpSpPr>
          <a:xfrm>
            <a:off x="2156791" y="3076650"/>
            <a:ext cx="596350" cy="670894"/>
            <a:chOff x="7328452" y="2347294"/>
            <a:chExt cx="596350" cy="67089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6E1679-D015-342A-E0B9-F4B5778C395E}"/>
                </a:ext>
              </a:extLst>
            </p:cNvPr>
            <p:cNvCxnSpPr/>
            <p:nvPr/>
          </p:nvCxnSpPr>
          <p:spPr>
            <a:xfrm flipH="1">
              <a:off x="7341704" y="2347294"/>
              <a:ext cx="553280" cy="316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7FA734D-9103-18AA-F89C-39D7787816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8452" y="2664245"/>
              <a:ext cx="596350" cy="353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5EC7BB6-2C65-E833-D9A1-87FC2BC692E1}"/>
              </a:ext>
            </a:extLst>
          </p:cNvPr>
          <p:cNvSpPr txBox="1"/>
          <p:nvPr/>
        </p:nvSpPr>
        <p:spPr>
          <a:xfrm>
            <a:off x="1290431" y="1744252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A96B0C-C795-64E1-6DC8-3D351A58C6C2}"/>
              </a:ext>
            </a:extLst>
          </p:cNvPr>
          <p:cNvSpPr/>
          <p:nvPr/>
        </p:nvSpPr>
        <p:spPr>
          <a:xfrm>
            <a:off x="1378226" y="5043772"/>
            <a:ext cx="4200939" cy="9607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91FEAE-7701-7C21-7E3B-E7A124595045}"/>
              </a:ext>
            </a:extLst>
          </p:cNvPr>
          <p:cNvSpPr txBox="1"/>
          <p:nvPr/>
        </p:nvSpPr>
        <p:spPr>
          <a:xfrm>
            <a:off x="1290431" y="3058976"/>
            <a:ext cx="791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FA04A7-58D1-4973-F80A-85ECFDCE5549}"/>
              </a:ext>
            </a:extLst>
          </p:cNvPr>
          <p:cNvSpPr txBox="1"/>
          <p:nvPr/>
        </p:nvSpPr>
        <p:spPr>
          <a:xfrm>
            <a:off x="2711312" y="5168284"/>
            <a:ext cx="28881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× 7 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DA8E9C-4F35-27A6-498C-20BBC8082FE0}"/>
              </a:ext>
            </a:extLst>
          </p:cNvPr>
          <p:cNvSpPr txBox="1"/>
          <p:nvPr/>
        </p:nvSpPr>
        <p:spPr>
          <a:xfrm>
            <a:off x="1995489" y="5168284"/>
            <a:ext cx="1130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spc="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681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&#10;&#10;Description automatically generated">
            <a:extLst>
              <a:ext uri="{FF2B5EF4-FFF2-40B4-BE49-F238E27FC236}">
                <a16:creationId xmlns:a16="http://schemas.microsoft.com/office/drawing/2014/main" id="{15096B95-31A8-5E7F-8E0D-5DC19802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9" b="85164"/>
          <a:stretch/>
        </p:blipFill>
        <p:spPr>
          <a:xfrm>
            <a:off x="2478160" y="3169529"/>
            <a:ext cx="7765766" cy="19193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2EE202-3B99-877F-FD89-F0424DC9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KW" sz="7200" b="1" dirty="0">
                <a:latin typeface="Abdo Free" panose="02000000000000000000" pitchFamily="2" charset="-78"/>
                <a:cs typeface="Abdo Free" panose="02000000000000000000" pitchFamily="2" charset="-78"/>
              </a:rPr>
              <a:t>التقييم المختصر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358B7-57D6-095C-CCBB-FE293CE377A4}"/>
              </a:ext>
            </a:extLst>
          </p:cNvPr>
          <p:cNvSpPr/>
          <p:nvPr/>
        </p:nvSpPr>
        <p:spPr>
          <a:xfrm>
            <a:off x="2445026" y="4048539"/>
            <a:ext cx="1292087" cy="1053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654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062F-E709-26A6-8728-EB2851A24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486" y="2235199"/>
            <a:ext cx="7699513" cy="2575339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ماذا تعلمنا اليوم ؟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469DCC-17AF-1D67-30E4-EEE0BF27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7360" y="3245040"/>
            <a:ext cx="2528187" cy="27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7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5882B80-47AF-4DC5-8CF3-A251DB03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1265558-CFD7-429A-96BB-95EED8FC5DEE}"/>
              </a:ext>
            </a:extLst>
          </p:cNvPr>
          <p:cNvSpPr/>
          <p:nvPr/>
        </p:nvSpPr>
        <p:spPr>
          <a:xfrm>
            <a:off x="1306286" y="2677886"/>
            <a:ext cx="2743200" cy="2730137"/>
          </a:xfrm>
          <a:prstGeom prst="rect">
            <a:avLst/>
          </a:prstGeom>
          <a:solidFill>
            <a:srgbClr val="0F151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51FEB92-203F-43B8-B801-E81B7EFEE35E}"/>
              </a:ext>
            </a:extLst>
          </p:cNvPr>
          <p:cNvSpPr txBox="1"/>
          <p:nvPr/>
        </p:nvSpPr>
        <p:spPr>
          <a:xfrm>
            <a:off x="7370852" y="274321"/>
            <a:ext cx="4493623" cy="707886"/>
          </a:xfrm>
          <a:prstGeom prst="rect">
            <a:avLst/>
          </a:prstGeom>
          <a:solidFill>
            <a:srgbClr val="78A7CA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الجذر التربيعي للعدد 121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437CD5E-3398-4BDF-A7AF-102BF497E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AF6A4A9-BFD3-4B22-AF29-372302CAB08E}"/>
              </a:ext>
            </a:extLst>
          </p:cNvPr>
          <p:cNvSpPr txBox="1"/>
          <p:nvPr/>
        </p:nvSpPr>
        <p:spPr>
          <a:xfrm>
            <a:off x="1476103" y="3429000"/>
            <a:ext cx="21945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0F151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 </a:t>
            </a:r>
          </a:p>
        </p:txBody>
      </p:sp>
    </p:spTree>
    <p:extLst>
      <p:ext uri="{BB962C8B-B14F-4D97-AF65-F5344CB8AC3E}">
        <p14:creationId xmlns:p14="http://schemas.microsoft.com/office/powerpoint/2010/main" val="22628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8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C41DC6E-5F3F-4AB8-8B97-170E4E65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ED8F87E-C647-4C42-B52C-57022BB2E935}"/>
              </a:ext>
            </a:extLst>
          </p:cNvPr>
          <p:cNvSpPr/>
          <p:nvPr/>
        </p:nvSpPr>
        <p:spPr>
          <a:xfrm>
            <a:off x="1201783" y="2599509"/>
            <a:ext cx="2886891" cy="2821577"/>
          </a:xfrm>
          <a:prstGeom prst="rect">
            <a:avLst/>
          </a:prstGeom>
          <a:solidFill>
            <a:srgbClr val="D8A22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E0C909-E934-42F6-92CD-CE27957B934C}"/>
              </a:ext>
            </a:extLst>
          </p:cNvPr>
          <p:cNvSpPr txBox="1"/>
          <p:nvPr/>
        </p:nvSpPr>
        <p:spPr>
          <a:xfrm>
            <a:off x="7370852" y="274321"/>
            <a:ext cx="4493623" cy="707886"/>
          </a:xfrm>
          <a:prstGeom prst="rect">
            <a:avLst/>
          </a:prstGeom>
          <a:solidFill>
            <a:srgbClr val="D8A425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× 9 =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C56108-F335-4FCC-968B-340B72BDB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3852C2D-3096-403D-B67B-77FA256E1C7C}"/>
              </a:ext>
            </a:extLst>
          </p:cNvPr>
          <p:cNvSpPr txBox="1"/>
          <p:nvPr/>
        </p:nvSpPr>
        <p:spPr>
          <a:xfrm>
            <a:off x="1476103" y="3429000"/>
            <a:ext cx="21945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D8A22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18</a:t>
            </a:r>
            <a:endParaRPr kumimoji="0" lang="ar-KW" sz="5400" b="1" i="0" u="none" strike="noStrike" kern="1200" cap="none" spc="0" normalizeH="0" baseline="0" noProof="0" dirty="0">
              <a:ln>
                <a:noFill/>
              </a:ln>
              <a:solidFill>
                <a:srgbClr val="D8A22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E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EFC97FD-0C2B-4496-8834-9DF1D8BC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A4D17C9-4031-451F-BA05-D6735DAD354C}"/>
              </a:ext>
            </a:extLst>
          </p:cNvPr>
          <p:cNvSpPr/>
          <p:nvPr/>
        </p:nvSpPr>
        <p:spPr>
          <a:xfrm>
            <a:off x="1298325" y="2664823"/>
            <a:ext cx="2821578" cy="2821577"/>
          </a:xfrm>
          <a:prstGeom prst="rect">
            <a:avLst/>
          </a:prstGeom>
          <a:solidFill>
            <a:srgbClr val="68994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D323B8E-63E4-4ADC-A63F-046EA49762FF}"/>
              </a:ext>
            </a:extLst>
          </p:cNvPr>
          <p:cNvSpPr txBox="1"/>
          <p:nvPr/>
        </p:nvSpPr>
        <p:spPr>
          <a:xfrm>
            <a:off x="7370852" y="274321"/>
            <a:ext cx="4493623" cy="707886"/>
          </a:xfrm>
          <a:prstGeom prst="rect">
            <a:avLst/>
          </a:prstGeom>
          <a:solidFill>
            <a:srgbClr val="60943E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 × 7 =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ECD5FA1-CBA5-4808-971D-A1F5A059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D26A9C0-33A8-41B5-A70C-EFD793E03707}"/>
              </a:ext>
            </a:extLst>
          </p:cNvPr>
          <p:cNvSpPr txBox="1"/>
          <p:nvPr/>
        </p:nvSpPr>
        <p:spPr>
          <a:xfrm>
            <a:off x="1476103" y="3429000"/>
            <a:ext cx="21945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68994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3441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8C4A58-658A-4AF2-B822-410C941B39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A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028B5FA-A6DC-471E-9641-945E8DC4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5" y="456167"/>
            <a:ext cx="4713786" cy="57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8C22C9C-7439-4997-A76A-738CBB5D4A26}"/>
              </a:ext>
            </a:extLst>
          </p:cNvPr>
          <p:cNvSpPr/>
          <p:nvPr/>
        </p:nvSpPr>
        <p:spPr>
          <a:xfrm>
            <a:off x="1298325" y="2664823"/>
            <a:ext cx="2821578" cy="2821577"/>
          </a:xfrm>
          <a:prstGeom prst="rect">
            <a:avLst/>
          </a:prstGeom>
          <a:solidFill>
            <a:srgbClr val="C5642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50956FA-F4B0-4D12-8690-FD5AE2CCD77D}"/>
              </a:ext>
            </a:extLst>
          </p:cNvPr>
          <p:cNvSpPr txBox="1"/>
          <p:nvPr/>
        </p:nvSpPr>
        <p:spPr>
          <a:xfrm>
            <a:off x="7370852" y="274321"/>
            <a:ext cx="4493623" cy="707886"/>
          </a:xfrm>
          <a:prstGeom prst="rect">
            <a:avLst/>
          </a:prstGeom>
          <a:solidFill>
            <a:srgbClr val="C56423"/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× 9 =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CFA9795-86A3-46C8-AA82-D29852CB8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93" y="1971618"/>
            <a:ext cx="5785033" cy="43387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CEAB0F0-4EE9-4189-8C06-0C25D647CBAC}"/>
              </a:ext>
            </a:extLst>
          </p:cNvPr>
          <p:cNvSpPr txBox="1"/>
          <p:nvPr/>
        </p:nvSpPr>
        <p:spPr>
          <a:xfrm>
            <a:off x="1476103" y="3429000"/>
            <a:ext cx="21945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C5642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45 </a:t>
            </a:r>
          </a:p>
        </p:txBody>
      </p:sp>
    </p:spTree>
    <p:extLst>
      <p:ext uri="{BB962C8B-B14F-4D97-AF65-F5344CB8AC3E}">
        <p14:creationId xmlns:p14="http://schemas.microsoft.com/office/powerpoint/2010/main" val="6772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9114 0.0553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ABB7B-1C82-4A18-8A2E-3A60C439C7AC}"/>
              </a:ext>
            </a:extLst>
          </p:cNvPr>
          <p:cNvSpPr/>
          <p:nvPr/>
        </p:nvSpPr>
        <p:spPr>
          <a:xfrm>
            <a:off x="0" y="3562351"/>
            <a:ext cx="12192000" cy="32956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ute clouds clipart png 3 » Clipart Station">
            <a:extLst>
              <a:ext uri="{FF2B5EF4-FFF2-40B4-BE49-F238E27FC236}">
                <a16:creationId xmlns:a16="http://schemas.microsoft.com/office/drawing/2014/main" id="{88326967-06AD-4424-AB5D-055FA816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89" y="112952"/>
            <a:ext cx="1226473" cy="7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louds clipart png 3 » Clipart Station">
            <a:extLst>
              <a:ext uri="{FF2B5EF4-FFF2-40B4-BE49-F238E27FC236}">
                <a16:creationId xmlns:a16="http://schemas.microsoft.com/office/drawing/2014/main" id="{8378B05A-2FBA-4331-86B2-144AA367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9" y="151907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clouds clipart png 3 » Clipart Station">
            <a:extLst>
              <a:ext uri="{FF2B5EF4-FFF2-40B4-BE49-F238E27FC236}">
                <a16:creationId xmlns:a16="http://schemas.microsoft.com/office/drawing/2014/main" id="{AC56058D-7A90-47A7-A06D-9CFDB1C0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" y="363942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5781A6-DB4B-4B1E-A23F-35887B9D67D0}"/>
              </a:ext>
            </a:extLst>
          </p:cNvPr>
          <p:cNvGrpSpPr/>
          <p:nvPr/>
        </p:nvGrpSpPr>
        <p:grpSpPr>
          <a:xfrm>
            <a:off x="866774" y="212033"/>
            <a:ext cx="4772025" cy="6433933"/>
            <a:chOff x="1323974" y="290715"/>
            <a:chExt cx="4772025" cy="6433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64EA2-449F-4B77-8ACE-41B3846B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4" y="290715"/>
              <a:ext cx="4772025" cy="64339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13159E-AACA-4078-AEF4-F01355C34281}"/>
                </a:ext>
              </a:extLst>
            </p:cNvPr>
            <p:cNvSpPr/>
            <p:nvPr/>
          </p:nvSpPr>
          <p:spPr>
            <a:xfrm>
              <a:off x="2774581" y="3429000"/>
              <a:ext cx="1921244" cy="15384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9385387-CE12-4791-86F4-B56E44ED7506}"/>
              </a:ext>
            </a:extLst>
          </p:cNvPr>
          <p:cNvSpPr/>
          <p:nvPr/>
        </p:nvSpPr>
        <p:spPr>
          <a:xfrm>
            <a:off x="6650278" y="152173"/>
            <a:ext cx="32544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bdo Free" panose="02000000000000000000" pitchFamily="2" charset="-78"/>
                <a:cs typeface="Abdo Free" panose="02000000000000000000" pitchFamily="2" charset="-78"/>
              </a:rPr>
              <a:t>عملية </a:t>
            </a:r>
            <a:r>
              <a:rPr kumimoji="0" lang="ar-KW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bdo Free" panose="02000000000000000000" pitchFamily="2" charset="-78"/>
                <a:cs typeface="Abdo Free" panose="02000000000000000000" pitchFamily="2" charset="-78"/>
              </a:rPr>
              <a:t>القسمة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A88250-37FC-44E0-BDD1-A37D213BB99F}"/>
              </a:ext>
            </a:extLst>
          </p:cNvPr>
          <p:cNvGrpSpPr/>
          <p:nvPr/>
        </p:nvGrpSpPr>
        <p:grpSpPr>
          <a:xfrm>
            <a:off x="5270615" y="2008025"/>
            <a:ext cx="2322358" cy="3801492"/>
            <a:chOff x="5270615" y="2008025"/>
            <a:chExt cx="2322358" cy="3801492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866AE24-3B5A-4DDF-855F-531AF6F33383}"/>
                </a:ext>
              </a:extLst>
            </p:cNvPr>
            <p:cNvSpPr/>
            <p:nvPr/>
          </p:nvSpPr>
          <p:spPr>
            <a:xfrm rot="19160315">
              <a:off x="5270615" y="3117480"/>
              <a:ext cx="1717360" cy="1692227"/>
            </a:xfrm>
            <a:prstGeom prst="halfFrame">
              <a:avLst>
                <a:gd name="adj1" fmla="val 19733"/>
                <a:gd name="adj2" fmla="val 23733"/>
              </a:avLst>
            </a:prstGeom>
            <a:solidFill>
              <a:srgbClr val="9898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FC459F-EDC3-4BF4-9FD8-CEDA4E25DE6D}"/>
                </a:ext>
              </a:extLst>
            </p:cNvPr>
            <p:cNvSpPr/>
            <p:nvPr/>
          </p:nvSpPr>
          <p:spPr>
            <a:xfrm>
              <a:off x="5835010" y="2008025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kumimoji="0" lang="ar-AE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395B18-7D2D-4F51-B125-EA9EDCE96605}"/>
                </a:ext>
              </a:extLst>
            </p:cNvPr>
            <p:cNvSpPr/>
            <p:nvPr/>
          </p:nvSpPr>
          <p:spPr>
            <a:xfrm>
              <a:off x="5835010" y="4285883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DB5C91-1B56-465F-B872-AB9E04EF779C}"/>
              </a:ext>
            </a:extLst>
          </p:cNvPr>
          <p:cNvSpPr txBox="1"/>
          <p:nvPr/>
        </p:nvSpPr>
        <p:spPr>
          <a:xfrm>
            <a:off x="6424012" y="3350318"/>
            <a:ext cx="606256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endParaRPr kumimoji="0" lang="ar-AE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BFBD5C-1C3E-497F-A305-2478465C7D18}"/>
              </a:ext>
            </a:extLst>
          </p:cNvPr>
          <p:cNvGrpSpPr/>
          <p:nvPr/>
        </p:nvGrpSpPr>
        <p:grpSpPr>
          <a:xfrm>
            <a:off x="10108275" y="4882679"/>
            <a:ext cx="1735939" cy="1735939"/>
            <a:chOff x="8627498" y="3428999"/>
            <a:chExt cx="1735939" cy="17359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8D2278-B10F-4A46-9499-30C81AE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498" y="3428999"/>
              <a:ext cx="1735939" cy="1735939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649885-907E-4AD9-847C-040820FB39AE}"/>
                </a:ext>
              </a:extLst>
            </p:cNvPr>
            <p:cNvSpPr/>
            <p:nvPr/>
          </p:nvSpPr>
          <p:spPr>
            <a:xfrm>
              <a:off x="8925043" y="3734438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53BFE1-1598-4418-982A-28A92C513DE2}"/>
              </a:ext>
            </a:extLst>
          </p:cNvPr>
          <p:cNvGrpSpPr/>
          <p:nvPr/>
        </p:nvGrpSpPr>
        <p:grpSpPr>
          <a:xfrm>
            <a:off x="10097261" y="3030104"/>
            <a:ext cx="1757963" cy="1757963"/>
            <a:chOff x="10027672" y="4805955"/>
            <a:chExt cx="1757963" cy="175796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1CA0C2-C5C5-4B8B-B395-8A0CF680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672" y="4805955"/>
              <a:ext cx="1757963" cy="1757963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5AD074-01CC-4E9E-875F-E39E0DE7EFA4}"/>
                </a:ext>
              </a:extLst>
            </p:cNvPr>
            <p:cNvSpPr/>
            <p:nvPr/>
          </p:nvSpPr>
          <p:spPr>
            <a:xfrm>
              <a:off x="10336229" y="5149177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4BDD82-6DFB-4E39-8896-9D667562EF32}"/>
              </a:ext>
            </a:extLst>
          </p:cNvPr>
          <p:cNvGrpSpPr/>
          <p:nvPr/>
        </p:nvGrpSpPr>
        <p:grpSpPr>
          <a:xfrm>
            <a:off x="10061664" y="1097766"/>
            <a:ext cx="1757963" cy="1757963"/>
            <a:chOff x="9960996" y="1608602"/>
            <a:chExt cx="1757963" cy="17579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FD3C79-E29F-4C96-8CEE-D1B145DC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996" y="1608602"/>
              <a:ext cx="1757963" cy="1757963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A5EE78-131D-430C-9AEA-F5A1EC1B2982}"/>
                </a:ext>
              </a:extLst>
            </p:cNvPr>
            <p:cNvSpPr/>
            <p:nvPr/>
          </p:nvSpPr>
          <p:spPr>
            <a:xfrm>
              <a:off x="10269553" y="1943906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FD3A07-E2E0-4821-80F3-9D49188334FF}"/>
              </a:ext>
            </a:extLst>
          </p:cNvPr>
          <p:cNvSpPr txBox="1"/>
          <p:nvPr/>
        </p:nvSpPr>
        <p:spPr>
          <a:xfrm>
            <a:off x="10653546" y="1430616"/>
            <a:ext cx="61427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ar-AE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030700-2E5A-454D-AA26-34CE03B61425}"/>
              </a:ext>
            </a:extLst>
          </p:cNvPr>
          <p:cNvSpPr txBox="1"/>
          <p:nvPr/>
        </p:nvSpPr>
        <p:spPr>
          <a:xfrm>
            <a:off x="10689956" y="3382864"/>
            <a:ext cx="61427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ar-AE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64D98-6838-4F84-909E-E66AF3C310D4}"/>
              </a:ext>
            </a:extLst>
          </p:cNvPr>
          <p:cNvSpPr txBox="1"/>
          <p:nvPr/>
        </p:nvSpPr>
        <p:spPr>
          <a:xfrm>
            <a:off x="10693887" y="5207380"/>
            <a:ext cx="61427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ar-AE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0B8CF-BF2F-C5A8-C6F8-19D71AE93593}"/>
              </a:ext>
            </a:extLst>
          </p:cNvPr>
          <p:cNvSpPr/>
          <p:nvPr/>
        </p:nvSpPr>
        <p:spPr>
          <a:xfrm>
            <a:off x="81561" y="212033"/>
            <a:ext cx="1044874" cy="238541"/>
          </a:xfrm>
          <a:prstGeom prst="rect">
            <a:avLst/>
          </a:pr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344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4727 0.4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2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ABB7B-1C82-4A18-8A2E-3A60C439C7AC}"/>
              </a:ext>
            </a:extLst>
          </p:cNvPr>
          <p:cNvSpPr/>
          <p:nvPr/>
        </p:nvSpPr>
        <p:spPr>
          <a:xfrm>
            <a:off x="0" y="3562351"/>
            <a:ext cx="12192000" cy="32956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Cute clouds clipart png 3 » Clipart Station">
            <a:extLst>
              <a:ext uri="{FF2B5EF4-FFF2-40B4-BE49-F238E27FC236}">
                <a16:creationId xmlns:a16="http://schemas.microsoft.com/office/drawing/2014/main" id="{88326967-06AD-4424-AB5D-055FA816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89" y="112952"/>
            <a:ext cx="1226473" cy="7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louds clipart png 3 » Clipart Station">
            <a:extLst>
              <a:ext uri="{FF2B5EF4-FFF2-40B4-BE49-F238E27FC236}">
                <a16:creationId xmlns:a16="http://schemas.microsoft.com/office/drawing/2014/main" id="{8378B05A-2FBA-4331-86B2-144AA367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9" y="151907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clouds clipart png 3 » Clipart Station">
            <a:extLst>
              <a:ext uri="{FF2B5EF4-FFF2-40B4-BE49-F238E27FC236}">
                <a16:creationId xmlns:a16="http://schemas.microsoft.com/office/drawing/2014/main" id="{AC56058D-7A90-47A7-A06D-9CFDB1C0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" y="363942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5781A6-DB4B-4B1E-A23F-35887B9D67D0}"/>
              </a:ext>
            </a:extLst>
          </p:cNvPr>
          <p:cNvGrpSpPr/>
          <p:nvPr/>
        </p:nvGrpSpPr>
        <p:grpSpPr>
          <a:xfrm>
            <a:off x="866774" y="212033"/>
            <a:ext cx="4772025" cy="6433933"/>
            <a:chOff x="1323974" y="290715"/>
            <a:chExt cx="4772025" cy="6433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64EA2-449F-4B77-8ACE-41B3846B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4" y="290715"/>
              <a:ext cx="4772025" cy="64339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13159E-AACA-4078-AEF4-F01355C34281}"/>
                </a:ext>
              </a:extLst>
            </p:cNvPr>
            <p:cNvSpPr/>
            <p:nvPr/>
          </p:nvSpPr>
          <p:spPr>
            <a:xfrm>
              <a:off x="2774581" y="3429000"/>
              <a:ext cx="1921244" cy="15384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9385387-CE12-4791-86F4-B56E44ED7506}"/>
              </a:ext>
            </a:extLst>
          </p:cNvPr>
          <p:cNvSpPr/>
          <p:nvPr/>
        </p:nvSpPr>
        <p:spPr>
          <a:xfrm>
            <a:off x="6650278" y="152173"/>
            <a:ext cx="32544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bdo Free" panose="02000000000000000000" pitchFamily="2" charset="-78"/>
                <a:cs typeface="Abdo Free" panose="02000000000000000000" pitchFamily="2" charset="-78"/>
              </a:rPr>
              <a:t>عملية </a:t>
            </a:r>
            <a:r>
              <a:rPr kumimoji="0" lang="ar-KW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bdo Free" panose="02000000000000000000" pitchFamily="2" charset="-78"/>
                <a:cs typeface="Abdo Free" panose="02000000000000000000" pitchFamily="2" charset="-78"/>
              </a:rPr>
              <a:t>القسمة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A88250-37FC-44E0-BDD1-A37D213BB99F}"/>
              </a:ext>
            </a:extLst>
          </p:cNvPr>
          <p:cNvGrpSpPr/>
          <p:nvPr/>
        </p:nvGrpSpPr>
        <p:grpSpPr>
          <a:xfrm>
            <a:off x="5270615" y="2008025"/>
            <a:ext cx="2322358" cy="3801492"/>
            <a:chOff x="5270615" y="2008025"/>
            <a:chExt cx="2322358" cy="3801492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866AE24-3B5A-4DDF-855F-531AF6F33383}"/>
                </a:ext>
              </a:extLst>
            </p:cNvPr>
            <p:cNvSpPr/>
            <p:nvPr/>
          </p:nvSpPr>
          <p:spPr>
            <a:xfrm rot="19160315">
              <a:off x="5270615" y="3117480"/>
              <a:ext cx="1717360" cy="1692227"/>
            </a:xfrm>
            <a:prstGeom prst="halfFrame">
              <a:avLst>
                <a:gd name="adj1" fmla="val 19733"/>
                <a:gd name="adj2" fmla="val 23733"/>
              </a:avLst>
            </a:prstGeom>
            <a:solidFill>
              <a:srgbClr val="9898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FC459F-EDC3-4BF4-9FD8-CEDA4E25DE6D}"/>
                </a:ext>
              </a:extLst>
            </p:cNvPr>
            <p:cNvSpPr/>
            <p:nvPr/>
          </p:nvSpPr>
          <p:spPr>
            <a:xfrm>
              <a:off x="5835010" y="2008025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395B18-7D2D-4F51-B125-EA9EDCE96605}"/>
                </a:ext>
              </a:extLst>
            </p:cNvPr>
            <p:cNvSpPr/>
            <p:nvPr/>
          </p:nvSpPr>
          <p:spPr>
            <a:xfrm>
              <a:off x="5835010" y="4285883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DB5C91-1B56-465F-B872-AB9E04EF779C}"/>
              </a:ext>
            </a:extLst>
          </p:cNvPr>
          <p:cNvSpPr txBox="1"/>
          <p:nvPr/>
        </p:nvSpPr>
        <p:spPr>
          <a:xfrm>
            <a:off x="6424012" y="3350318"/>
            <a:ext cx="64472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endParaRPr kumimoji="0" lang="ar-AE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BFBD5C-1C3E-497F-A305-2478465C7D18}"/>
              </a:ext>
            </a:extLst>
          </p:cNvPr>
          <p:cNvGrpSpPr/>
          <p:nvPr/>
        </p:nvGrpSpPr>
        <p:grpSpPr>
          <a:xfrm>
            <a:off x="10108275" y="4882679"/>
            <a:ext cx="1735939" cy="1735939"/>
            <a:chOff x="8627498" y="3428999"/>
            <a:chExt cx="1735939" cy="17359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8D2278-B10F-4A46-9499-30C81AE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498" y="3428999"/>
              <a:ext cx="1735939" cy="1735939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649885-907E-4AD9-847C-040820FB39AE}"/>
                </a:ext>
              </a:extLst>
            </p:cNvPr>
            <p:cNvSpPr/>
            <p:nvPr/>
          </p:nvSpPr>
          <p:spPr>
            <a:xfrm>
              <a:off x="8925043" y="3734438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53BFE1-1598-4418-982A-28A92C513DE2}"/>
              </a:ext>
            </a:extLst>
          </p:cNvPr>
          <p:cNvGrpSpPr/>
          <p:nvPr/>
        </p:nvGrpSpPr>
        <p:grpSpPr>
          <a:xfrm>
            <a:off x="10097261" y="3030104"/>
            <a:ext cx="1757963" cy="1757963"/>
            <a:chOff x="10027672" y="4805955"/>
            <a:chExt cx="1757963" cy="175796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1CA0C2-C5C5-4B8B-B395-8A0CF680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672" y="4805955"/>
              <a:ext cx="1757963" cy="1757963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5AD074-01CC-4E9E-875F-E39E0DE7EFA4}"/>
                </a:ext>
              </a:extLst>
            </p:cNvPr>
            <p:cNvSpPr/>
            <p:nvPr/>
          </p:nvSpPr>
          <p:spPr>
            <a:xfrm>
              <a:off x="10336229" y="5149177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4BDD82-6DFB-4E39-8896-9D667562EF32}"/>
              </a:ext>
            </a:extLst>
          </p:cNvPr>
          <p:cNvGrpSpPr/>
          <p:nvPr/>
        </p:nvGrpSpPr>
        <p:grpSpPr>
          <a:xfrm>
            <a:off x="10061664" y="1097766"/>
            <a:ext cx="1757963" cy="1757963"/>
            <a:chOff x="9960996" y="1608602"/>
            <a:chExt cx="1757963" cy="17579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FD3C79-E29F-4C96-8CEE-D1B145DC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996" y="1608602"/>
              <a:ext cx="1757963" cy="1757963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A5EE78-131D-430C-9AEA-F5A1EC1B2982}"/>
                </a:ext>
              </a:extLst>
            </p:cNvPr>
            <p:cNvSpPr/>
            <p:nvPr/>
          </p:nvSpPr>
          <p:spPr>
            <a:xfrm>
              <a:off x="10269553" y="1943906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FD3A07-E2E0-4821-80F3-9D49188334FF}"/>
              </a:ext>
            </a:extLst>
          </p:cNvPr>
          <p:cNvSpPr txBox="1"/>
          <p:nvPr/>
        </p:nvSpPr>
        <p:spPr>
          <a:xfrm>
            <a:off x="10689143" y="3351232"/>
            <a:ext cx="65274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ar-AE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030700-2E5A-454D-AA26-34CE03B61425}"/>
              </a:ext>
            </a:extLst>
          </p:cNvPr>
          <p:cNvSpPr txBox="1"/>
          <p:nvPr/>
        </p:nvSpPr>
        <p:spPr>
          <a:xfrm>
            <a:off x="10689143" y="1419422"/>
            <a:ext cx="65274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ar-AE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64D98-6838-4F84-909E-E66AF3C310D4}"/>
              </a:ext>
            </a:extLst>
          </p:cNvPr>
          <p:cNvSpPr txBox="1"/>
          <p:nvPr/>
        </p:nvSpPr>
        <p:spPr>
          <a:xfrm>
            <a:off x="10693887" y="5207380"/>
            <a:ext cx="65274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ar-AE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86E69E-95CA-AFC0-DC6F-ED9747F66006}"/>
              </a:ext>
            </a:extLst>
          </p:cNvPr>
          <p:cNvSpPr/>
          <p:nvPr/>
        </p:nvSpPr>
        <p:spPr>
          <a:xfrm>
            <a:off x="81561" y="212033"/>
            <a:ext cx="1044874" cy="238541"/>
          </a:xfrm>
          <a:prstGeom prst="rect">
            <a:avLst/>
          </a:pr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7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34714 0.1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ABB7B-1C82-4A18-8A2E-3A60C439C7AC}"/>
              </a:ext>
            </a:extLst>
          </p:cNvPr>
          <p:cNvSpPr/>
          <p:nvPr/>
        </p:nvSpPr>
        <p:spPr>
          <a:xfrm>
            <a:off x="0" y="3562351"/>
            <a:ext cx="12192000" cy="32956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Cute clouds clipart png 3 » Clipart Station">
            <a:extLst>
              <a:ext uri="{FF2B5EF4-FFF2-40B4-BE49-F238E27FC236}">
                <a16:creationId xmlns:a16="http://schemas.microsoft.com/office/drawing/2014/main" id="{88326967-06AD-4424-AB5D-055FA816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89" y="112952"/>
            <a:ext cx="1226473" cy="7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louds clipart png 3 » Clipart Station">
            <a:extLst>
              <a:ext uri="{FF2B5EF4-FFF2-40B4-BE49-F238E27FC236}">
                <a16:creationId xmlns:a16="http://schemas.microsoft.com/office/drawing/2014/main" id="{8378B05A-2FBA-4331-86B2-144AA367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9" y="151907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clouds clipart png 3 » Clipart Station">
            <a:extLst>
              <a:ext uri="{FF2B5EF4-FFF2-40B4-BE49-F238E27FC236}">
                <a16:creationId xmlns:a16="http://schemas.microsoft.com/office/drawing/2014/main" id="{AC56058D-7A90-47A7-A06D-9CFDB1C0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" y="363942"/>
            <a:ext cx="1752992" cy="10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5781A6-DB4B-4B1E-A23F-35887B9D67D0}"/>
              </a:ext>
            </a:extLst>
          </p:cNvPr>
          <p:cNvGrpSpPr/>
          <p:nvPr/>
        </p:nvGrpSpPr>
        <p:grpSpPr>
          <a:xfrm>
            <a:off x="866774" y="212033"/>
            <a:ext cx="4772025" cy="6433933"/>
            <a:chOff x="1323974" y="290715"/>
            <a:chExt cx="4772025" cy="64339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764EA2-449F-4B77-8ACE-41B3846BD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974" y="290715"/>
              <a:ext cx="4772025" cy="64339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13159E-AACA-4078-AEF4-F01355C34281}"/>
                </a:ext>
              </a:extLst>
            </p:cNvPr>
            <p:cNvSpPr/>
            <p:nvPr/>
          </p:nvSpPr>
          <p:spPr>
            <a:xfrm>
              <a:off x="2774581" y="3429000"/>
              <a:ext cx="1921244" cy="15384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9385387-CE12-4791-86F4-B56E44ED7506}"/>
              </a:ext>
            </a:extLst>
          </p:cNvPr>
          <p:cNvSpPr/>
          <p:nvPr/>
        </p:nvSpPr>
        <p:spPr>
          <a:xfrm>
            <a:off x="6650278" y="152173"/>
            <a:ext cx="32544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bdo Free" panose="02000000000000000000" pitchFamily="2" charset="-78"/>
                <a:cs typeface="Abdo Free" panose="02000000000000000000" pitchFamily="2" charset="-78"/>
              </a:rPr>
              <a:t>عملية </a:t>
            </a:r>
            <a:r>
              <a:rPr kumimoji="0" lang="ar-KW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bdo Free" panose="02000000000000000000" pitchFamily="2" charset="-78"/>
                <a:cs typeface="Abdo Free" panose="02000000000000000000" pitchFamily="2" charset="-78"/>
              </a:rPr>
              <a:t>القسمة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A88250-37FC-44E0-BDD1-A37D213BB99F}"/>
              </a:ext>
            </a:extLst>
          </p:cNvPr>
          <p:cNvGrpSpPr/>
          <p:nvPr/>
        </p:nvGrpSpPr>
        <p:grpSpPr>
          <a:xfrm>
            <a:off x="5270615" y="2008025"/>
            <a:ext cx="2322358" cy="3801492"/>
            <a:chOff x="5270615" y="2008025"/>
            <a:chExt cx="2322358" cy="3801492"/>
          </a:xfrm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E866AE24-3B5A-4DDF-855F-531AF6F33383}"/>
                </a:ext>
              </a:extLst>
            </p:cNvPr>
            <p:cNvSpPr/>
            <p:nvPr/>
          </p:nvSpPr>
          <p:spPr>
            <a:xfrm rot="19160315">
              <a:off x="5270615" y="3117480"/>
              <a:ext cx="1717360" cy="1692227"/>
            </a:xfrm>
            <a:prstGeom prst="halfFrame">
              <a:avLst>
                <a:gd name="adj1" fmla="val 19733"/>
                <a:gd name="adj2" fmla="val 23733"/>
              </a:avLst>
            </a:prstGeom>
            <a:solidFill>
              <a:srgbClr val="98989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FC459F-EDC3-4BF4-9FD8-CEDA4E25DE6D}"/>
                </a:ext>
              </a:extLst>
            </p:cNvPr>
            <p:cNvSpPr/>
            <p:nvPr/>
          </p:nvSpPr>
          <p:spPr>
            <a:xfrm>
              <a:off x="5835010" y="2008025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KW" sz="7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49</a:t>
              </a:r>
              <a:endPara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395B18-7D2D-4F51-B125-EA9EDCE96605}"/>
                </a:ext>
              </a:extLst>
            </p:cNvPr>
            <p:cNvSpPr/>
            <p:nvPr/>
          </p:nvSpPr>
          <p:spPr>
            <a:xfrm>
              <a:off x="5835010" y="4285883"/>
              <a:ext cx="1757963" cy="1523634"/>
            </a:xfrm>
            <a:prstGeom prst="roundRect">
              <a:avLst/>
            </a:prstGeom>
            <a:solidFill>
              <a:srgbClr val="FFF2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DDB5C91-1B56-465F-B872-AB9E04EF779C}"/>
              </a:ext>
            </a:extLst>
          </p:cNvPr>
          <p:cNvSpPr txBox="1"/>
          <p:nvPr/>
        </p:nvSpPr>
        <p:spPr>
          <a:xfrm>
            <a:off x="6424012" y="3350318"/>
            <a:ext cx="64472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endParaRPr kumimoji="0" lang="ar-AE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BFBD5C-1C3E-497F-A305-2478465C7D18}"/>
              </a:ext>
            </a:extLst>
          </p:cNvPr>
          <p:cNvGrpSpPr/>
          <p:nvPr/>
        </p:nvGrpSpPr>
        <p:grpSpPr>
          <a:xfrm>
            <a:off x="10108275" y="4882679"/>
            <a:ext cx="1735939" cy="1735939"/>
            <a:chOff x="8627498" y="3428999"/>
            <a:chExt cx="1735939" cy="17359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8D2278-B10F-4A46-9499-30C81AE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498" y="3428999"/>
              <a:ext cx="1735939" cy="1735939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649885-907E-4AD9-847C-040820FB39AE}"/>
                </a:ext>
              </a:extLst>
            </p:cNvPr>
            <p:cNvSpPr/>
            <p:nvPr/>
          </p:nvSpPr>
          <p:spPr>
            <a:xfrm>
              <a:off x="8925043" y="3734438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53BFE1-1598-4418-982A-28A92C513DE2}"/>
              </a:ext>
            </a:extLst>
          </p:cNvPr>
          <p:cNvGrpSpPr/>
          <p:nvPr/>
        </p:nvGrpSpPr>
        <p:grpSpPr>
          <a:xfrm>
            <a:off x="10097261" y="3030104"/>
            <a:ext cx="1757963" cy="1757963"/>
            <a:chOff x="10027672" y="4805955"/>
            <a:chExt cx="1757963" cy="175796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1CA0C2-C5C5-4B8B-B395-8A0CF680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672" y="4805955"/>
              <a:ext cx="1757963" cy="1757963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15AD074-01CC-4E9E-875F-E39E0DE7EFA4}"/>
                </a:ext>
              </a:extLst>
            </p:cNvPr>
            <p:cNvSpPr/>
            <p:nvPr/>
          </p:nvSpPr>
          <p:spPr>
            <a:xfrm>
              <a:off x="10336229" y="5149177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84BDD82-6DFB-4E39-8896-9D667562EF32}"/>
              </a:ext>
            </a:extLst>
          </p:cNvPr>
          <p:cNvGrpSpPr/>
          <p:nvPr/>
        </p:nvGrpSpPr>
        <p:grpSpPr>
          <a:xfrm>
            <a:off x="10061664" y="1097766"/>
            <a:ext cx="1757963" cy="1757963"/>
            <a:chOff x="9960996" y="1608602"/>
            <a:chExt cx="1757963" cy="17579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FD3C79-E29F-4C96-8CEE-D1B145DC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996" y="1608602"/>
              <a:ext cx="1757963" cy="1757963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A5EE78-131D-430C-9AEA-F5A1EC1B2982}"/>
                </a:ext>
              </a:extLst>
            </p:cNvPr>
            <p:cNvSpPr/>
            <p:nvPr/>
          </p:nvSpPr>
          <p:spPr>
            <a:xfrm>
              <a:off x="10269553" y="1943906"/>
              <a:ext cx="1140847" cy="1071517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DFD3A07-E2E0-4821-80F3-9D49188334FF}"/>
              </a:ext>
            </a:extLst>
          </p:cNvPr>
          <p:cNvSpPr txBox="1"/>
          <p:nvPr/>
        </p:nvSpPr>
        <p:spPr>
          <a:xfrm>
            <a:off x="10653546" y="5242816"/>
            <a:ext cx="65274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ar-AE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030700-2E5A-454D-AA26-34CE03B61425}"/>
              </a:ext>
            </a:extLst>
          </p:cNvPr>
          <p:cNvSpPr txBox="1"/>
          <p:nvPr/>
        </p:nvSpPr>
        <p:spPr>
          <a:xfrm>
            <a:off x="10689143" y="1419422"/>
            <a:ext cx="65434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7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ar-AE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64D98-6838-4F84-909E-E66AF3C310D4}"/>
              </a:ext>
            </a:extLst>
          </p:cNvPr>
          <p:cNvSpPr txBox="1"/>
          <p:nvPr/>
        </p:nvSpPr>
        <p:spPr>
          <a:xfrm>
            <a:off x="10653546" y="3444064"/>
            <a:ext cx="65274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ar-AE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E386B1-836A-8686-F2BA-4E30872EBEC3}"/>
              </a:ext>
            </a:extLst>
          </p:cNvPr>
          <p:cNvSpPr/>
          <p:nvPr/>
        </p:nvSpPr>
        <p:spPr>
          <a:xfrm>
            <a:off x="81561" y="212033"/>
            <a:ext cx="1044874" cy="238541"/>
          </a:xfrm>
          <a:prstGeom prst="rect">
            <a:avLst/>
          </a:pr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7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47 -0.1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5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 Slip - Gaming Sound Effect (HD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ADF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ADF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230</Words>
  <Application>Microsoft Office PowerPoint</Application>
  <PresentationFormat>Widescreen</PresentationFormat>
  <Paragraphs>147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Meiryo</vt:lpstr>
      <vt:lpstr>Abdo Free</vt:lpstr>
      <vt:lpstr>Arial</vt:lpstr>
      <vt:lpstr>Calibri</vt:lpstr>
      <vt:lpstr>Calibri Light</vt:lpstr>
      <vt:lpstr>Geeza Pro Regular</vt:lpstr>
      <vt:lpstr>Gill Sans MT</vt:lpstr>
      <vt:lpstr>Helvetica</vt:lpstr>
      <vt:lpstr>Helvetica Neue Light</vt:lpstr>
      <vt:lpstr>Sakkal Majalla</vt:lpstr>
      <vt:lpstr>Office Theme</vt:lpstr>
      <vt:lpstr>White</vt:lpstr>
      <vt:lpstr>1_Office Theme</vt:lpstr>
      <vt:lpstr>نسق Office</vt:lpstr>
      <vt:lpstr>2_Office Theme</vt:lpstr>
      <vt:lpstr>(2-6): مربعات الأعداد الكلية - الحصة الثانية  إعداد المعلمة: أ. نوره راشد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فاصل تعليمي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التقييم المختصر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(2-6): مربعات الأعداد الكلية  والجذور التربيعية</dc:title>
  <dc:creator>nrmsa 97</dc:creator>
  <cp:lastModifiedBy>نوره راشد محمد علي</cp:lastModifiedBy>
  <cp:revision>19</cp:revision>
  <cp:lastPrinted>2022-10-24T04:28:10Z</cp:lastPrinted>
  <dcterms:created xsi:type="dcterms:W3CDTF">2022-10-23T13:51:47Z</dcterms:created>
  <dcterms:modified xsi:type="dcterms:W3CDTF">2023-06-10T17:17:45Z</dcterms:modified>
</cp:coreProperties>
</file>